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396" r:id="rId5"/>
    <p:sldId id="390" r:id="rId6"/>
    <p:sldId id="395" r:id="rId7"/>
    <p:sldId id="391" r:id="rId8"/>
    <p:sldId id="392" r:id="rId9"/>
    <p:sldId id="393" r:id="rId10"/>
    <p:sldId id="394" r:id="rId11"/>
    <p:sldId id="382" r:id="rId12"/>
    <p:sldId id="386" r:id="rId13"/>
    <p:sldId id="397" r:id="rId14"/>
    <p:sldId id="387" r:id="rId15"/>
    <p:sldId id="388" r:id="rId16"/>
    <p:sldId id="389" r:id="rId17"/>
    <p:sldId id="398" r:id="rId18"/>
    <p:sldId id="399" r:id="rId19"/>
    <p:sldId id="403" r:id="rId20"/>
    <p:sldId id="402" r:id="rId21"/>
    <p:sldId id="400" r:id="rId22"/>
    <p:sldId id="401" r:id="rId23"/>
    <p:sldId id="405" r:id="rId24"/>
    <p:sldId id="404" r:id="rId25"/>
  </p:sldIdLst>
  <p:sldSz cx="12192000" cy="6858000"/>
  <p:notesSz cx="6858000" cy="9144000"/>
  <p:defaultTextStyle>
    <a:defPPr rtl="0"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EAFF"/>
    <a:srgbClr val="F78CB9"/>
    <a:srgbClr val="F5DAC5"/>
    <a:srgbClr val="00A5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019" autoAdjust="0"/>
  </p:normalViewPr>
  <p:slideViewPr>
    <p:cSldViewPr snapToGrid="0">
      <p:cViewPr varScale="1">
        <p:scale>
          <a:sx n="76" d="100"/>
          <a:sy n="76" d="100"/>
        </p:scale>
        <p:origin x="260" y="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>
            <a:extLst>
              <a:ext uri="{FF2B5EF4-FFF2-40B4-BE49-F238E27FC236}">
                <a16:creationId xmlns:a16="http://schemas.microsoft.com/office/drawing/2014/main" id="{830594C5-4210-4C0B-94C8-05EA2A273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9A07B545-CB7B-485B-8848-24C5090D7C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C23E10C-4735-4A0D-A76B-FFFBF4B6ED03}" type="datetimeFigureOut">
              <a:rPr lang="en-US" smtClean="0"/>
              <a:t>6/5/2025</a:t>
            </a:fld>
            <a:endParaRPr lang="en-US" dirty="0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DD9E7E0C-EC12-408D-80EA-659FD94A65A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DF952D70-4DD5-4630-8772-5085BDBF1D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1D13D6A-DFDD-4B27-9F53-83C0CD9331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9633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noProof="0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7735CDE-2E0B-4188-96E9-ADF9ACB826A9}" type="datetimeFigureOut">
              <a:rPr lang="en-US" noProof="0" smtClean="0"/>
              <a:t>6/5/2025</a:t>
            </a:fld>
            <a:endParaRPr lang="en-US" noProof="0" dirty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" noProof="0"/>
              <a:t>Edytuj style wzorca tekstu</a:t>
            </a:r>
          </a:p>
          <a:p>
            <a:pPr lvl="1" rtl="0"/>
            <a:r>
              <a:rPr lang="pl" noProof="0"/>
              <a:t>Drugi poziom</a:t>
            </a:r>
          </a:p>
          <a:p>
            <a:pPr lvl="2" rtl="0"/>
            <a:r>
              <a:rPr lang="pl" noProof="0"/>
              <a:t>Trzeci poziom</a:t>
            </a:r>
          </a:p>
          <a:p>
            <a:pPr lvl="3" rtl="0"/>
            <a:r>
              <a:rPr lang="pl" noProof="0"/>
              <a:t>Czwarty poziom</a:t>
            </a:r>
          </a:p>
          <a:p>
            <a:pPr lvl="4" rtl="0"/>
            <a:r>
              <a:rPr lang="pl" noProof="0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noProof="0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A1D7B6F-E65C-42E7-86A5-0A01C6C9522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95432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microsoft.com/office/2007/relationships/hdphoto" Target="../media/hdphoto3.wdp"/><Relationship Id="rId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78487DE8-DB1D-7476-8C44-B0F448760DE0}"/>
              </a:ext>
            </a:extLst>
          </p:cNvPr>
          <p:cNvSpPr/>
          <p:nvPr userDrawn="1"/>
        </p:nvSpPr>
        <p:spPr>
          <a:xfrm>
            <a:off x="803566" y="329415"/>
            <a:ext cx="9459997" cy="61868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9" name="Obraz 8" descr="Kolorowy płyn z purpurową linią&#10;&#10;Automatycznie generowany opis">
            <a:extLst>
              <a:ext uri="{FF2B5EF4-FFF2-40B4-BE49-F238E27FC236}">
                <a16:creationId xmlns:a16="http://schemas.microsoft.com/office/drawing/2014/main" id="{1F307DB2-2647-9E7A-A3A3-DBE7504930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680" r="331" b="10324"/>
          <a:stretch/>
        </p:blipFill>
        <p:spPr>
          <a:xfrm>
            <a:off x="84057" y="-9099"/>
            <a:ext cx="11536223" cy="6867100"/>
          </a:xfrm>
          <a:prstGeom prst="rect">
            <a:avLst/>
          </a:prstGeom>
        </p:spPr>
      </p:pic>
      <p:pic>
        <p:nvPicPr>
          <p:cNvPr id="11" name="Grafika 10">
            <a:extLst>
              <a:ext uri="{FF2B5EF4-FFF2-40B4-BE49-F238E27FC236}">
                <a16:creationId xmlns:a16="http://schemas.microsoft.com/office/drawing/2014/main" id="{99285B55-78E1-B83E-F9B2-6616677DB9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42007" y="1223587"/>
            <a:ext cx="849017" cy="978035"/>
          </a:xfrm>
          <a:prstGeom prst="rect">
            <a:avLst/>
          </a:prstGeom>
        </p:spPr>
      </p:pic>
      <p:pic>
        <p:nvPicPr>
          <p:cNvPr id="12" name="Grafika 11">
            <a:extLst>
              <a:ext uri="{FF2B5EF4-FFF2-40B4-BE49-F238E27FC236}">
                <a16:creationId xmlns:a16="http://schemas.microsoft.com/office/drawing/2014/main" id="{D3B77729-8929-07DD-3A0E-3345E9C7EC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21023" y="4463033"/>
            <a:ext cx="849017" cy="978035"/>
          </a:xfrm>
          <a:prstGeom prst="rect">
            <a:avLst/>
          </a:prstGeom>
        </p:spPr>
      </p:pic>
      <p:sp>
        <p:nvSpPr>
          <p:cNvPr id="13" name="Tytuł 1">
            <a:extLst>
              <a:ext uri="{FF2B5EF4-FFF2-40B4-BE49-F238E27FC236}">
                <a16:creationId xmlns:a16="http://schemas.microsoft.com/office/drawing/2014/main" id="{A3485D99-86C3-3AD2-8EEC-686C73F65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576" y="1307592"/>
            <a:ext cx="6830568" cy="4498848"/>
          </a:xfrm>
        </p:spPr>
        <p:txBody>
          <a:bodyPr rtlCol="0">
            <a:normAutofit/>
          </a:bodyPr>
          <a:lstStyle>
            <a:lvl1pPr algn="ctr">
              <a:lnSpc>
                <a:spcPct val="113000"/>
              </a:lnSpc>
              <a:defRPr sz="5400" baseline="0"/>
            </a:lvl1pPr>
          </a:lstStyle>
          <a:p>
            <a:pPr rtl="0"/>
            <a:r>
              <a:rPr lang="pl-PL"/>
              <a:t>Kliknij, aby edytować styl</a:t>
            </a:r>
            <a:endParaRPr lang="pl"/>
          </a:p>
        </p:txBody>
      </p:sp>
      <p:sp>
        <p:nvSpPr>
          <p:cNvPr id="14" name="Data — symbol zastępczy 13">
            <a:extLst>
              <a:ext uri="{FF2B5EF4-FFF2-40B4-BE49-F238E27FC236}">
                <a16:creationId xmlns:a16="http://schemas.microsoft.com/office/drawing/2014/main" id="{A94F02A7-35D5-9B29-B063-4F40E8DCF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18761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a 11">
            <a:extLst>
              <a:ext uri="{FF2B5EF4-FFF2-40B4-BE49-F238E27FC236}">
                <a16:creationId xmlns:a16="http://schemas.microsoft.com/office/drawing/2014/main" id="{AB0126E7-35C8-4EB5-B66B-D1260C4AE37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380" y="5498683"/>
            <a:ext cx="904680" cy="1042157"/>
          </a:xfrm>
          <a:prstGeom prst="rect">
            <a:avLst/>
          </a:prstGeom>
        </p:spPr>
      </p:pic>
      <p:sp>
        <p:nvSpPr>
          <p:cNvPr id="8" name="Prostokąt 7">
            <a:extLst>
              <a:ext uri="{FF2B5EF4-FFF2-40B4-BE49-F238E27FC236}">
                <a16:creationId xmlns:a16="http://schemas.microsoft.com/office/drawing/2014/main" id="{17647433-270D-5D45-29E0-608311CA9701}"/>
              </a:ext>
            </a:extLst>
          </p:cNvPr>
          <p:cNvSpPr>
            <a:spLocks/>
          </p:cNvSpPr>
          <p:nvPr userDrawn="1"/>
        </p:nvSpPr>
        <p:spPr>
          <a:xfrm>
            <a:off x="5621925" y="1468626"/>
            <a:ext cx="4641637" cy="5055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6F4F7496-C504-BB47-EC59-97AAA92A07B8}"/>
              </a:ext>
            </a:extLst>
          </p:cNvPr>
          <p:cNvSpPr/>
          <p:nvPr userDrawn="1"/>
        </p:nvSpPr>
        <p:spPr>
          <a:xfrm>
            <a:off x="803567" y="1460959"/>
            <a:ext cx="4641638" cy="5055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pic>
        <p:nvPicPr>
          <p:cNvPr id="14" name="Obraz 13" descr="Kolorowy płyn z purpurową linią&#10;&#10;Automatycznie generowany opis ze średnim poziomem pewności">
            <a:extLst>
              <a:ext uri="{FF2B5EF4-FFF2-40B4-BE49-F238E27FC236}">
                <a16:creationId xmlns:a16="http://schemas.microsoft.com/office/drawing/2014/main" id="{32B92FA5-A482-D296-0300-0D794E5A16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008"/>
          <a:stretch/>
        </p:blipFill>
        <p:spPr>
          <a:xfrm rot="10800000">
            <a:off x="0" y="4603898"/>
            <a:ext cx="6148843" cy="2254101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A4898EEF-CE97-B22D-6E75-D121E815D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11480"/>
            <a:ext cx="9464040" cy="1279208"/>
          </a:xfrm>
        </p:spPr>
        <p:txBody>
          <a:bodyPr rtlCol="0" anchor="t">
            <a:normAutofit/>
          </a:bodyPr>
          <a:lstStyle>
            <a:lvl1pPr>
              <a:lnSpc>
                <a:spcPct val="100000"/>
              </a:lnSpc>
              <a:defRPr sz="36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pl-PL"/>
              <a:t>Kliknij, aby edytować styl</a:t>
            </a:r>
            <a:endParaRPr lang="pl"/>
          </a:p>
        </p:txBody>
      </p:sp>
      <p:sp>
        <p:nvSpPr>
          <p:cNvPr id="15" name="Zawartość — symbol zastępczy 13">
            <a:extLst>
              <a:ext uri="{FF2B5EF4-FFF2-40B4-BE49-F238E27FC236}">
                <a16:creationId xmlns:a16="http://schemas.microsoft.com/office/drawing/2014/main" id="{98A1FC94-DC76-4D72-16F0-88E8D61960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15568" y="1883664"/>
            <a:ext cx="4014216" cy="3511296"/>
          </a:xfrm>
        </p:spPr>
        <p:txBody>
          <a:bodyPr rtlCol="0" anchor="t">
            <a:normAutofit/>
          </a:bodyPr>
          <a:lstStyle>
            <a:lvl1pPr marL="228600" indent="-228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lang="en-US" sz="1400" b="0" kern="1200" dirty="0" smtClean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chemeClr val="tx2"/>
              </a:buClr>
              <a:defRPr sz="1200"/>
            </a:lvl2pPr>
            <a:lvl3pPr>
              <a:buClr>
                <a:schemeClr val="tx2"/>
              </a:buClr>
              <a:defRPr sz="1200"/>
            </a:lvl3pPr>
            <a:lvl4pPr>
              <a:defRPr sz="1600"/>
            </a:lvl4pPr>
            <a:lvl5pPr>
              <a:defRPr sz="16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l-PL"/>
              <a:t>Kliknij, aby edytować style wzorca tekstu</a:t>
            </a:r>
          </a:p>
          <a:p>
            <a:pPr marL="228600" lvl="1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l-PL"/>
              <a:t>Drugi poziom</a:t>
            </a:r>
          </a:p>
          <a:p>
            <a:pPr marL="228600" lvl="2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l-PL"/>
              <a:t>Trzeci poziom</a:t>
            </a:r>
          </a:p>
        </p:txBody>
      </p:sp>
      <p:sp>
        <p:nvSpPr>
          <p:cNvPr id="19" name="Zawartość — symbol zastępczy 18">
            <a:extLst>
              <a:ext uri="{FF2B5EF4-FFF2-40B4-BE49-F238E27FC236}">
                <a16:creationId xmlns:a16="http://schemas.microsoft.com/office/drawing/2014/main" id="{81E2BE2C-1D19-F2FC-F91E-A2C73325864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934456" y="1883664"/>
            <a:ext cx="4014216" cy="3511296"/>
          </a:xfrm>
        </p:spPr>
        <p:txBody>
          <a:bodyPr rtlCol="0"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400" b="1"/>
            </a:lvl1pPr>
            <a:lvl2pPr>
              <a:buClr>
                <a:schemeClr val="tx2"/>
              </a:buClr>
              <a:defRPr sz="1200"/>
            </a:lvl2pPr>
            <a:lvl3pPr>
              <a:buClr>
                <a:schemeClr val="tx2"/>
              </a:buClr>
              <a:defRPr sz="1200"/>
            </a:lvl3pPr>
            <a:lvl4pPr>
              <a:buClr>
                <a:schemeClr val="tx2"/>
              </a:buClr>
              <a:defRPr sz="1200"/>
            </a:lvl4pPr>
            <a:lvl5pPr>
              <a:buClr>
                <a:schemeClr val="tx2"/>
              </a:buClr>
              <a:defRPr sz="12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"/>
          </a:p>
        </p:txBody>
      </p:sp>
      <p:sp>
        <p:nvSpPr>
          <p:cNvPr id="5" name="Data — symbol zastępczy 4">
            <a:extLst>
              <a:ext uri="{FF2B5EF4-FFF2-40B4-BE49-F238E27FC236}">
                <a16:creationId xmlns:a16="http://schemas.microsoft.com/office/drawing/2014/main" id="{A2128C8D-2511-191A-0965-7E441EDA27B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/>
          <a:p>
            <a:pPr rtl="0"/>
            <a:r>
              <a:rPr lang="pl"/>
              <a:t>20XX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8D4E08F2-413A-87D7-FC7E-FA7C3282F7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AABE8ED2-48AE-58D3-898D-1C9D6D65A7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98C0CDE5-970C-4CC4-BF43-0DA127E73E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229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, zawartość i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1F8B0822-A3A0-6F7D-70AC-41FCAAB74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0206" y="539496"/>
            <a:ext cx="6958584" cy="1435608"/>
          </a:xfrm>
        </p:spPr>
        <p:txBody>
          <a:bodyPr rtlCol="0" anchor="ctr">
            <a:normAutofit/>
          </a:bodyPr>
          <a:lstStyle>
            <a:lvl1pPr>
              <a:lnSpc>
                <a:spcPct val="100000"/>
              </a:lnSpc>
              <a:defRPr sz="36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pl-PL"/>
              <a:t>Kliknij, aby edytować styl</a:t>
            </a:r>
            <a:endParaRPr lang="pl"/>
          </a:p>
        </p:txBody>
      </p:sp>
      <p:pic>
        <p:nvPicPr>
          <p:cNvPr id="10" name="Grafika 9">
            <a:extLst>
              <a:ext uri="{FF2B5EF4-FFF2-40B4-BE49-F238E27FC236}">
                <a16:creationId xmlns:a16="http://schemas.microsoft.com/office/drawing/2014/main" id="{167BAFAF-EE3F-5B9A-6382-910CD450D23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 flipV="1">
            <a:off x="9408940" y="3205716"/>
            <a:ext cx="809263" cy="932240"/>
          </a:xfrm>
          <a:prstGeom prst="rect">
            <a:avLst/>
          </a:prstGeom>
        </p:spPr>
      </p:pic>
      <p:sp>
        <p:nvSpPr>
          <p:cNvPr id="2" name="Prostokąt 1">
            <a:extLst>
              <a:ext uri="{FF2B5EF4-FFF2-40B4-BE49-F238E27FC236}">
                <a16:creationId xmlns:a16="http://schemas.microsoft.com/office/drawing/2014/main" id="{D231B5D0-8E67-901E-73FB-36D970CB8F97}"/>
              </a:ext>
            </a:extLst>
          </p:cNvPr>
          <p:cNvSpPr/>
          <p:nvPr userDrawn="1"/>
        </p:nvSpPr>
        <p:spPr>
          <a:xfrm>
            <a:off x="711203" y="329416"/>
            <a:ext cx="2503051" cy="59790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6" name="Zawartość — symbol zastępczy 7">
            <a:extLst>
              <a:ext uri="{FF2B5EF4-FFF2-40B4-BE49-F238E27FC236}">
                <a16:creationId xmlns:a16="http://schemas.microsoft.com/office/drawing/2014/main" id="{1FEFF780-F9A6-D70C-43AF-EF361A89EEC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950000" y="1965960"/>
            <a:ext cx="6629400" cy="859536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</p:txBody>
      </p:sp>
      <p:sp>
        <p:nvSpPr>
          <p:cNvPr id="11" name="Tabela — symbol zastępczy 10">
            <a:extLst>
              <a:ext uri="{FF2B5EF4-FFF2-40B4-BE49-F238E27FC236}">
                <a16:creationId xmlns:a16="http://schemas.microsoft.com/office/drawing/2014/main" id="{9ACBEEE1-322A-B926-9005-21D1F3999AA9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4039564" y="2962656"/>
            <a:ext cx="6539835" cy="3227387"/>
          </a:xfrm>
        </p:spPr>
        <p:txBody>
          <a:bodyPr rtlCol="0">
            <a:normAutofit/>
          </a:bodyPr>
          <a:lstStyle>
            <a:lvl1pPr>
              <a:defRPr sz="1800"/>
            </a:lvl1pPr>
          </a:lstStyle>
          <a:p>
            <a:pPr rtl="0"/>
            <a:r>
              <a:rPr lang="pl-PL"/>
              <a:t>Kliknij ikonę, aby dodać tabelę</a:t>
            </a:r>
            <a:endParaRPr lang="en-US" dirty="0"/>
          </a:p>
        </p:txBody>
      </p:sp>
      <p:sp>
        <p:nvSpPr>
          <p:cNvPr id="5" name="Data — symbol zastępczy 4">
            <a:extLst>
              <a:ext uri="{FF2B5EF4-FFF2-40B4-BE49-F238E27FC236}">
                <a16:creationId xmlns:a16="http://schemas.microsoft.com/office/drawing/2014/main" id="{79FCFB5D-5D4D-191A-E033-35889513273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/>
          <a:p>
            <a:pPr rtl="0"/>
            <a:r>
              <a:rPr lang="pl"/>
              <a:t>20XX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9FB8D263-095A-9E1E-0A55-36A5B42EC2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E5E28F88-D01C-0A01-2CA2-DBE75087BA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98C0CDE5-970C-4CC4-BF43-0DA127E73E8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Obraz 19" descr="Kolorowy gradient na czarnym tle&#10;&#10;Automatycznie generowany opis">
            <a:extLst>
              <a:ext uri="{FF2B5EF4-FFF2-40B4-BE49-F238E27FC236}">
                <a16:creationId xmlns:a16="http://schemas.microsoft.com/office/drawing/2014/main" id="{24AE729D-8A2D-FEFD-3B1F-8025FBBDD5F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12219" t="5197"/>
          <a:stretch>
            <a:fillRect/>
          </a:stretch>
        </p:blipFill>
        <p:spPr>
          <a:xfrm rot="14400000">
            <a:off x="-2171467" y="2562333"/>
            <a:ext cx="6626421" cy="4182149"/>
          </a:xfrm>
          <a:custGeom>
            <a:avLst/>
            <a:gdLst>
              <a:gd name="connsiteX0" fmla="*/ 6626421 w 6626421"/>
              <a:gd name="connsiteY0" fmla="*/ 4182149 h 4182149"/>
              <a:gd name="connsiteX1" fmla="*/ 1319145 w 6626421"/>
              <a:gd name="connsiteY1" fmla="*/ 4182149 h 4182149"/>
              <a:gd name="connsiteX2" fmla="*/ 0 w 6626421"/>
              <a:gd name="connsiteY2" fmla="*/ 3420540 h 4182149"/>
              <a:gd name="connsiteX3" fmla="*/ 1974850 w 6626421"/>
              <a:gd name="connsiteY3" fmla="*/ 0 h 4182149"/>
              <a:gd name="connsiteX4" fmla="*/ 6626421 w 6626421"/>
              <a:gd name="connsiteY4" fmla="*/ 2685586 h 418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6421" h="4182149">
                <a:moveTo>
                  <a:pt x="6626421" y="4182149"/>
                </a:moveTo>
                <a:lnTo>
                  <a:pt x="1319145" y="4182149"/>
                </a:lnTo>
                <a:lnTo>
                  <a:pt x="0" y="3420540"/>
                </a:lnTo>
                <a:lnTo>
                  <a:pt x="1974850" y="0"/>
                </a:lnTo>
                <a:lnTo>
                  <a:pt x="6626421" y="2685586"/>
                </a:lnTo>
                <a:close/>
              </a:path>
            </a:pathLst>
          </a:custGeom>
        </p:spPr>
      </p:pic>
      <p:pic>
        <p:nvPicPr>
          <p:cNvPr id="13" name="Grafika 12">
            <a:extLst>
              <a:ext uri="{FF2B5EF4-FFF2-40B4-BE49-F238E27FC236}">
                <a16:creationId xmlns:a16="http://schemas.microsoft.com/office/drawing/2014/main" id="{92DA2EC6-9201-16D6-4C20-0FB5854C2C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273050" y="2512988"/>
            <a:ext cx="849017" cy="97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495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1F8B0822-A3A0-6F7D-70AC-41FCAAB74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11480"/>
            <a:ext cx="9464040" cy="1435608"/>
          </a:xfrm>
        </p:spPr>
        <p:txBody>
          <a:bodyPr rtlCol="0" anchor="t">
            <a:normAutofit/>
          </a:bodyPr>
          <a:lstStyle>
            <a:lvl1pPr>
              <a:lnSpc>
                <a:spcPct val="100000"/>
              </a:lnSpc>
              <a:defRPr sz="36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pl-PL"/>
              <a:t>Kliknij, aby edytować styl</a:t>
            </a:r>
            <a:endParaRPr lang="pl"/>
          </a:p>
        </p:txBody>
      </p:sp>
      <p:pic>
        <p:nvPicPr>
          <p:cNvPr id="10" name="Grafika 9">
            <a:extLst>
              <a:ext uri="{FF2B5EF4-FFF2-40B4-BE49-F238E27FC236}">
                <a16:creationId xmlns:a16="http://schemas.microsoft.com/office/drawing/2014/main" id="{167BAFAF-EE3F-5B9A-6382-910CD450D23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 flipV="1">
            <a:off x="9408940" y="3205716"/>
            <a:ext cx="809263" cy="932240"/>
          </a:xfrm>
          <a:prstGeom prst="rect">
            <a:avLst/>
          </a:prstGeom>
        </p:spPr>
      </p:pic>
      <p:sp>
        <p:nvSpPr>
          <p:cNvPr id="11" name="Tabela — symbol zastępczy 10">
            <a:extLst>
              <a:ext uri="{FF2B5EF4-FFF2-40B4-BE49-F238E27FC236}">
                <a16:creationId xmlns:a16="http://schemas.microsoft.com/office/drawing/2014/main" id="{9ACBEEE1-322A-B926-9005-21D1F3999AA9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804672" y="1472184"/>
            <a:ext cx="9537192" cy="3922776"/>
          </a:xfrm>
        </p:spPr>
        <p:txBody>
          <a:bodyPr rtlCol="0">
            <a:normAutofit/>
          </a:bodyPr>
          <a:lstStyle>
            <a:lvl1pPr>
              <a:defRPr sz="1800"/>
            </a:lvl1pPr>
          </a:lstStyle>
          <a:p>
            <a:pPr rtl="0"/>
            <a:r>
              <a:rPr lang="pl-PL"/>
              <a:t>Kliknij ikonę, aby dodać tabelę</a:t>
            </a:r>
            <a:endParaRPr lang="en-US" dirty="0"/>
          </a:p>
        </p:txBody>
      </p:sp>
      <p:sp>
        <p:nvSpPr>
          <p:cNvPr id="5" name="Data — symbol zastępczy 4">
            <a:extLst>
              <a:ext uri="{FF2B5EF4-FFF2-40B4-BE49-F238E27FC236}">
                <a16:creationId xmlns:a16="http://schemas.microsoft.com/office/drawing/2014/main" id="{79FCFB5D-5D4D-191A-E033-35889513273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/>
          <a:p>
            <a:pPr rtl="0"/>
            <a:r>
              <a:rPr lang="pl"/>
              <a:t>20XX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9FB8D263-095A-9E1E-0A55-36A5B42EC2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E5E28F88-D01C-0A01-2CA2-DBE75087BA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98C0CDE5-970C-4CC4-BF43-0DA127E73E8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Obraz 7" descr="Kolorowy płyn z czarnym tłem&#10;&#10;Automatycznie generowany opis ze średnim poziomem pewności">
            <a:extLst>
              <a:ext uri="{FF2B5EF4-FFF2-40B4-BE49-F238E27FC236}">
                <a16:creationId xmlns:a16="http://schemas.microsoft.com/office/drawing/2014/main" id="{B9D6252C-CE9A-ABBD-43D8-62F708B2B2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>
            <a:off x="-3380" y="5552387"/>
            <a:ext cx="3785031" cy="1310811"/>
          </a:xfrm>
          <a:prstGeom prst="rect">
            <a:avLst/>
          </a:prstGeom>
        </p:spPr>
      </p:pic>
      <p:pic>
        <p:nvPicPr>
          <p:cNvPr id="9" name="Obraz 8" descr="Kolorowy płyn z purpurową linią&#10;&#10;Automatycznie generowany opis ze średnim poziomem pewności">
            <a:extLst>
              <a:ext uri="{FF2B5EF4-FFF2-40B4-BE49-F238E27FC236}">
                <a16:creationId xmlns:a16="http://schemas.microsoft.com/office/drawing/2014/main" id="{C975A1D6-EEFF-C8C1-AC72-68C09285D5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686580" y="-9167"/>
            <a:ext cx="5538171" cy="225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3334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akończe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E21AC4E5-2B89-481E-46B9-A867F5699CEE}"/>
              </a:ext>
            </a:extLst>
          </p:cNvPr>
          <p:cNvSpPr/>
          <p:nvPr userDrawn="1"/>
        </p:nvSpPr>
        <p:spPr>
          <a:xfrm>
            <a:off x="803566" y="329415"/>
            <a:ext cx="9459997" cy="61868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14" name="Obraz 13" descr="Kolorowy gradient na czarnym tle&#10;&#10;Automatycznie generowany opis">
            <a:extLst>
              <a:ext uri="{FF2B5EF4-FFF2-40B4-BE49-F238E27FC236}">
                <a16:creationId xmlns:a16="http://schemas.microsoft.com/office/drawing/2014/main" id="{C425D3D8-6FFB-E26C-2DDC-EAE565DDDD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76" t="13872" r="4114" b="8199"/>
          <a:stretch/>
        </p:blipFill>
        <p:spPr>
          <a:xfrm rot="10800000">
            <a:off x="-2" y="-2"/>
            <a:ext cx="10838727" cy="6858001"/>
          </a:xfrm>
          <a:prstGeom prst="rect">
            <a:avLst/>
          </a:prstGeom>
        </p:spPr>
      </p:pic>
      <p:pic>
        <p:nvPicPr>
          <p:cNvPr id="15" name="Grafika 14">
            <a:extLst>
              <a:ext uri="{FF2B5EF4-FFF2-40B4-BE49-F238E27FC236}">
                <a16:creationId xmlns:a16="http://schemas.microsoft.com/office/drawing/2014/main" id="{2B0B6FA5-0AFE-69A5-2CE6-27D1CBF5F0F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43365" y="1390616"/>
            <a:ext cx="849017" cy="978035"/>
          </a:xfrm>
          <a:prstGeom prst="rect">
            <a:avLst/>
          </a:prstGeom>
        </p:spPr>
      </p:pic>
      <p:pic>
        <p:nvPicPr>
          <p:cNvPr id="16" name="Grafika 15">
            <a:extLst>
              <a:ext uri="{FF2B5EF4-FFF2-40B4-BE49-F238E27FC236}">
                <a16:creationId xmlns:a16="http://schemas.microsoft.com/office/drawing/2014/main" id="{8CA221E3-E5C1-6778-BDF2-B5527950BB3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12015" y="4219529"/>
            <a:ext cx="849017" cy="978035"/>
          </a:xfrm>
          <a:prstGeom prst="rect">
            <a:avLst/>
          </a:prstGeom>
        </p:spPr>
      </p:pic>
      <p:sp>
        <p:nvSpPr>
          <p:cNvPr id="17" name="Owal 16">
            <a:extLst>
              <a:ext uri="{FF2B5EF4-FFF2-40B4-BE49-F238E27FC236}">
                <a16:creationId xmlns:a16="http://schemas.microsoft.com/office/drawing/2014/main" id="{8EF24DD3-EDCB-7DE8-426A-6EFA267D6B0C}"/>
              </a:ext>
            </a:extLst>
          </p:cNvPr>
          <p:cNvSpPr/>
          <p:nvPr userDrawn="1"/>
        </p:nvSpPr>
        <p:spPr>
          <a:xfrm>
            <a:off x="4233672" y="1527048"/>
            <a:ext cx="2606040" cy="26060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35E4463-3EAA-4A1D-028E-15858531E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688336"/>
            <a:ext cx="9464040" cy="2459736"/>
          </a:xfrm>
        </p:spPr>
        <p:txBody>
          <a:bodyPr rtlCol="0" anchor="b">
            <a:normAutofit/>
          </a:bodyPr>
          <a:lstStyle>
            <a:lvl1pPr algn="ctr">
              <a:lnSpc>
                <a:spcPct val="90000"/>
              </a:lnSpc>
              <a:defRPr sz="3600"/>
            </a:lvl1pPr>
          </a:lstStyle>
          <a:p>
            <a:pPr rtl="0"/>
            <a:r>
              <a:rPr lang="pl-PL"/>
              <a:t>Kliknij, aby edytować styl</a:t>
            </a:r>
            <a:endParaRPr lang="pl"/>
          </a:p>
        </p:txBody>
      </p:sp>
      <p:sp>
        <p:nvSpPr>
          <p:cNvPr id="18" name="Obraz — symbol zastępczy 11">
            <a:extLst>
              <a:ext uri="{FF2B5EF4-FFF2-40B4-BE49-F238E27FC236}">
                <a16:creationId xmlns:a16="http://schemas.microsoft.com/office/drawing/2014/main" id="{5958D5F2-B610-B25E-1D2D-71EC79D2A9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43400" y="1645920"/>
            <a:ext cx="2377440" cy="237744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pl-PL"/>
              <a:t>Kliknij ikonę, aby dodać obraz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14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dział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F97F71CF-7463-EE58-8673-70FF6E01D635}"/>
              </a:ext>
            </a:extLst>
          </p:cNvPr>
          <p:cNvSpPr/>
          <p:nvPr userDrawn="1"/>
        </p:nvSpPr>
        <p:spPr>
          <a:xfrm>
            <a:off x="803566" y="329415"/>
            <a:ext cx="9459997" cy="61868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7" name="Obraz 6" descr="Kolorowy gradient na czarnym tle&#10;&#10;Automatycznie generowany opis">
            <a:extLst>
              <a:ext uri="{FF2B5EF4-FFF2-40B4-BE49-F238E27FC236}">
                <a16:creationId xmlns:a16="http://schemas.microsoft.com/office/drawing/2014/main" id="{35BEB45A-F384-D7C9-A3CB-75375E4B69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28" t="-787" r="-1" b="2794"/>
          <a:stretch/>
        </p:blipFill>
        <p:spPr>
          <a:xfrm rot="10800000">
            <a:off x="147778" y="-1"/>
            <a:ext cx="11843113" cy="6516282"/>
          </a:xfrm>
          <a:prstGeom prst="rect">
            <a:avLst/>
          </a:prstGeom>
        </p:spPr>
      </p:pic>
      <p:grpSp>
        <p:nvGrpSpPr>
          <p:cNvPr id="8" name="Grupa 7">
            <a:extLst>
              <a:ext uri="{FF2B5EF4-FFF2-40B4-BE49-F238E27FC236}">
                <a16:creationId xmlns:a16="http://schemas.microsoft.com/office/drawing/2014/main" id="{210DECF3-C5B2-7596-8F56-1A7469F36886}"/>
              </a:ext>
            </a:extLst>
          </p:cNvPr>
          <p:cNvGrpSpPr/>
          <p:nvPr userDrawn="1"/>
        </p:nvGrpSpPr>
        <p:grpSpPr>
          <a:xfrm rot="10800000">
            <a:off x="3039303" y="555295"/>
            <a:ext cx="5490384" cy="5535077"/>
            <a:chOff x="2470935" y="599843"/>
            <a:chExt cx="5490384" cy="5535077"/>
          </a:xfrm>
        </p:grpSpPr>
        <p:pic>
          <p:nvPicPr>
            <p:cNvPr id="10" name="Grafika 9">
              <a:extLst>
                <a:ext uri="{FF2B5EF4-FFF2-40B4-BE49-F238E27FC236}">
                  <a16:creationId xmlns:a16="http://schemas.microsoft.com/office/drawing/2014/main" id="{9A5C777D-A2B2-306B-76C2-3E13CEC5C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70935" y="599843"/>
              <a:ext cx="849017" cy="978035"/>
            </a:xfrm>
            <a:prstGeom prst="rect">
              <a:avLst/>
            </a:prstGeom>
          </p:spPr>
        </p:pic>
        <p:pic>
          <p:nvPicPr>
            <p:cNvPr id="11" name="Grafika 10">
              <a:extLst>
                <a:ext uri="{FF2B5EF4-FFF2-40B4-BE49-F238E27FC236}">
                  <a16:creationId xmlns:a16="http://schemas.microsoft.com/office/drawing/2014/main" id="{CB86DD9E-B0D3-146B-90C5-1F835B4B6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12302" y="5156885"/>
              <a:ext cx="849017" cy="978035"/>
            </a:xfrm>
            <a:prstGeom prst="rect">
              <a:avLst/>
            </a:prstGeom>
          </p:spPr>
        </p:pic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435E4463-3EAA-4A1D-028E-15858531E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368" y="1417320"/>
            <a:ext cx="5367528" cy="2194560"/>
          </a:xfrm>
        </p:spPr>
        <p:txBody>
          <a:bodyPr rtlCol="0" anchor="b">
            <a:normAutofit/>
          </a:bodyPr>
          <a:lstStyle>
            <a:lvl1pPr algn="ctr">
              <a:lnSpc>
                <a:spcPct val="90000"/>
              </a:lnSpc>
              <a:defRPr sz="3600"/>
            </a:lvl1pPr>
          </a:lstStyle>
          <a:p>
            <a:pPr rtl="0"/>
            <a:r>
              <a:rPr lang="pl-PL"/>
              <a:t>Kliknij, aby edytować styl</a:t>
            </a:r>
            <a:endParaRPr lang="pl"/>
          </a:p>
        </p:txBody>
      </p:sp>
      <p:sp>
        <p:nvSpPr>
          <p:cNvPr id="9" name="Tekst — symbol zastępczy 8">
            <a:extLst>
              <a:ext uri="{FF2B5EF4-FFF2-40B4-BE49-F238E27FC236}">
                <a16:creationId xmlns:a16="http://schemas.microsoft.com/office/drawing/2014/main" id="{8BF31E34-7EF1-9430-2FA0-784F079D7A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44368" y="3602736"/>
            <a:ext cx="5367528" cy="949325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576611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 po prawe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8BA3E124-5798-04DF-D85C-468DB4EC9F07}"/>
              </a:ext>
            </a:extLst>
          </p:cNvPr>
          <p:cNvSpPr/>
          <p:nvPr userDrawn="1"/>
        </p:nvSpPr>
        <p:spPr>
          <a:xfrm>
            <a:off x="803567" y="329415"/>
            <a:ext cx="3538724" cy="61868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9" name="Obraz 8" descr="Purpurowy i różowy gradient na czarnym tle&#10;&#10;Automatycznie generowany opis">
            <a:extLst>
              <a:ext uri="{FF2B5EF4-FFF2-40B4-BE49-F238E27FC236}">
                <a16:creationId xmlns:a16="http://schemas.microsoft.com/office/drawing/2014/main" id="{827662AF-0BAF-6D15-2F77-9241FBB7DD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9398"/>
          <a:stretch>
            <a:fillRect/>
          </a:stretch>
        </p:blipFill>
        <p:spPr>
          <a:xfrm rot="12600000">
            <a:off x="-1186695" y="-47254"/>
            <a:ext cx="8514377" cy="6482357"/>
          </a:xfrm>
          <a:custGeom>
            <a:avLst/>
            <a:gdLst>
              <a:gd name="connsiteX0" fmla="*/ 8514377 w 8514377"/>
              <a:gd name="connsiteY0" fmla="*/ 4473859 h 6482357"/>
              <a:gd name="connsiteX1" fmla="*/ 5035556 w 8514377"/>
              <a:gd name="connsiteY1" fmla="*/ 6482357 h 6482357"/>
              <a:gd name="connsiteX2" fmla="*/ 1109801 w 8514377"/>
              <a:gd name="connsiteY2" fmla="*/ 6482357 h 6482357"/>
              <a:gd name="connsiteX3" fmla="*/ 0 w 8514377"/>
              <a:gd name="connsiteY3" fmla="*/ 4560126 h 6482357"/>
              <a:gd name="connsiteX4" fmla="*/ 0 w 8514377"/>
              <a:gd name="connsiteY4" fmla="*/ 1470700 h 6482357"/>
              <a:gd name="connsiteX5" fmla="*/ 2547328 w 8514377"/>
              <a:gd name="connsiteY5" fmla="*/ 0 h 6482357"/>
              <a:gd name="connsiteX6" fmla="*/ 5931393 w 8514377"/>
              <a:gd name="connsiteY6" fmla="*/ 0 h 6482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377" h="6482357">
                <a:moveTo>
                  <a:pt x="8514377" y="4473859"/>
                </a:moveTo>
                <a:lnTo>
                  <a:pt x="5035556" y="6482357"/>
                </a:lnTo>
                <a:lnTo>
                  <a:pt x="1109801" y="6482357"/>
                </a:lnTo>
                <a:lnTo>
                  <a:pt x="0" y="4560126"/>
                </a:lnTo>
                <a:lnTo>
                  <a:pt x="0" y="1470700"/>
                </a:lnTo>
                <a:lnTo>
                  <a:pt x="2547328" y="0"/>
                </a:lnTo>
                <a:lnTo>
                  <a:pt x="5931393" y="0"/>
                </a:lnTo>
                <a:close/>
              </a:path>
            </a:pathLst>
          </a:cu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4A8327A7-341D-40E2-FE83-F00DE9326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2194560"/>
            <a:ext cx="3621024" cy="2121408"/>
          </a:xfrm>
        </p:spPr>
        <p:txBody>
          <a:bodyPr rtlCol="0">
            <a:normAutofit/>
          </a:bodyPr>
          <a:lstStyle>
            <a:lvl1pPr algn="ctr">
              <a:lnSpc>
                <a:spcPct val="90000"/>
              </a:lnSpc>
              <a:defRPr sz="3600" baseline="0"/>
            </a:lvl1pPr>
          </a:lstStyle>
          <a:p>
            <a:pPr rtl="0"/>
            <a:r>
              <a:rPr lang="pl-PL"/>
              <a:t>Kliknij, aby edytować styl</a:t>
            </a:r>
            <a:endParaRPr lang="pl"/>
          </a:p>
        </p:txBody>
      </p:sp>
      <p:sp>
        <p:nvSpPr>
          <p:cNvPr id="10" name="Zawartość — symbol zastępczy 7">
            <a:extLst>
              <a:ext uri="{FF2B5EF4-FFF2-40B4-BE49-F238E27FC236}">
                <a16:creationId xmlns:a16="http://schemas.microsoft.com/office/drawing/2014/main" id="{24DD5641-C57E-F509-6D45-46129581404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318155" y="393616"/>
            <a:ext cx="3539646" cy="6070600"/>
          </a:xfrm>
        </p:spPr>
        <p:txBody>
          <a:bodyPr rtlCol="0" anchor="ctr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"/>
          </a:p>
        </p:txBody>
      </p:sp>
      <p:sp>
        <p:nvSpPr>
          <p:cNvPr id="5" name="Data — symbol zastępczy 4">
            <a:extLst>
              <a:ext uri="{FF2B5EF4-FFF2-40B4-BE49-F238E27FC236}">
                <a16:creationId xmlns:a16="http://schemas.microsoft.com/office/drawing/2014/main" id="{11D12046-C0D1-8657-A169-8AE89D82B74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/>
          <a:p>
            <a:pPr rtl="0"/>
            <a:r>
              <a:rPr lang="pl"/>
              <a:t>20XX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DA2EE2E2-CE39-4B10-FFC4-3B077574EC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45F9EF72-F371-75B2-8BC8-2A3B1BBE25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98C0CDE5-970C-4CC4-BF43-0DA127E73E8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fika 12">
            <a:extLst>
              <a:ext uri="{FF2B5EF4-FFF2-40B4-BE49-F238E27FC236}">
                <a16:creationId xmlns:a16="http://schemas.microsoft.com/office/drawing/2014/main" id="{09442780-F07F-F8E2-0DE6-A7FB6447AE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72147" y="1177405"/>
            <a:ext cx="849017" cy="978035"/>
          </a:xfrm>
          <a:prstGeom prst="rect">
            <a:avLst/>
          </a:prstGeom>
        </p:spPr>
      </p:pic>
      <p:pic>
        <p:nvPicPr>
          <p:cNvPr id="14" name="Grafika 13">
            <a:extLst>
              <a:ext uri="{FF2B5EF4-FFF2-40B4-BE49-F238E27FC236}">
                <a16:creationId xmlns:a16="http://schemas.microsoft.com/office/drawing/2014/main" id="{8ED62AC7-D4CF-F7E4-7EB6-B462EEB3FB1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4198" y="5028678"/>
            <a:ext cx="849017" cy="97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974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 po prawej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0237384A-AE12-9485-A46A-A67BD2D6D763}"/>
              </a:ext>
            </a:extLst>
          </p:cNvPr>
          <p:cNvSpPr/>
          <p:nvPr userDrawn="1"/>
        </p:nvSpPr>
        <p:spPr>
          <a:xfrm>
            <a:off x="803567" y="329415"/>
            <a:ext cx="3538724" cy="61868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7" name="Obraz 6" descr="Kolorowy gradient na czarnym tle&#10;&#10;Automatycznie generowany opis">
            <a:extLst>
              <a:ext uri="{FF2B5EF4-FFF2-40B4-BE49-F238E27FC236}">
                <a16:creationId xmlns:a16="http://schemas.microsoft.com/office/drawing/2014/main" id="{1B2BB6B9-EF29-3C73-2A3C-CF09EA6D3A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8923"/>
          <a:stretch/>
        </p:blipFill>
        <p:spPr>
          <a:xfrm>
            <a:off x="0" y="506925"/>
            <a:ext cx="5699870" cy="5733888"/>
          </a:xfrm>
          <a:prstGeom prst="rect">
            <a:avLst/>
          </a:prstGeom>
        </p:spPr>
      </p:pic>
      <p:pic>
        <p:nvPicPr>
          <p:cNvPr id="8" name="Grafika 7">
            <a:extLst>
              <a:ext uri="{FF2B5EF4-FFF2-40B4-BE49-F238E27FC236}">
                <a16:creationId xmlns:a16="http://schemas.microsoft.com/office/drawing/2014/main" id="{78A5217E-2CE2-3F64-6AB4-EB0D30BE276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1599873" y="1268006"/>
            <a:ext cx="849017" cy="978035"/>
          </a:xfrm>
          <a:prstGeom prst="rect">
            <a:avLst/>
          </a:prstGeom>
        </p:spPr>
      </p:pic>
      <p:pic>
        <p:nvPicPr>
          <p:cNvPr id="9" name="Grafika 8">
            <a:extLst>
              <a:ext uri="{FF2B5EF4-FFF2-40B4-BE49-F238E27FC236}">
                <a16:creationId xmlns:a16="http://schemas.microsoft.com/office/drawing/2014/main" id="{A2FC963C-039A-17E9-178D-44753EC43F7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2897112" y="4722376"/>
            <a:ext cx="849017" cy="978035"/>
          </a:xfrm>
          <a:prstGeom prst="rect">
            <a:avLst/>
          </a:prstGeom>
        </p:spPr>
      </p:pic>
      <p:sp>
        <p:nvSpPr>
          <p:cNvPr id="10" name="Tytuł 1">
            <a:extLst>
              <a:ext uri="{FF2B5EF4-FFF2-40B4-BE49-F238E27FC236}">
                <a16:creationId xmlns:a16="http://schemas.microsoft.com/office/drawing/2014/main" id="{2AE4342B-3BF5-0F3A-721B-C761F0014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2505456"/>
            <a:ext cx="3575304" cy="2331720"/>
          </a:xfrm>
        </p:spPr>
        <p:txBody>
          <a:bodyPr rtlCol="0">
            <a:normAutofit/>
          </a:bodyPr>
          <a:lstStyle>
            <a:lvl1pPr algn="ctr">
              <a:lnSpc>
                <a:spcPct val="90000"/>
              </a:lnSpc>
              <a:defRPr sz="3600" baseline="0"/>
            </a:lvl1pPr>
          </a:lstStyle>
          <a:p>
            <a:pPr rtl="0"/>
            <a:r>
              <a:rPr lang="pl-PL"/>
              <a:t>Kliknij, aby edytować styl</a:t>
            </a:r>
            <a:endParaRPr lang="pl"/>
          </a:p>
        </p:txBody>
      </p:sp>
      <p:sp>
        <p:nvSpPr>
          <p:cNvPr id="2" name="Zawartość — symbol zastępczy 7">
            <a:extLst>
              <a:ext uri="{FF2B5EF4-FFF2-40B4-BE49-F238E27FC236}">
                <a16:creationId xmlns:a16="http://schemas.microsoft.com/office/drawing/2014/main" id="{0975B60B-4328-7C87-7F8D-0730014D7AE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44767" y="393616"/>
            <a:ext cx="4123944" cy="6070600"/>
          </a:xfrm>
        </p:spPr>
        <p:txBody>
          <a:bodyPr rtlCol="0" anchor="ctr"/>
          <a:lstStyle>
            <a:lvl1pPr marL="228600" indent="-2286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b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"/>
          </a:p>
        </p:txBody>
      </p:sp>
      <p:sp>
        <p:nvSpPr>
          <p:cNvPr id="5" name="Data — symbol zastępczy 4">
            <a:extLst>
              <a:ext uri="{FF2B5EF4-FFF2-40B4-BE49-F238E27FC236}">
                <a16:creationId xmlns:a16="http://schemas.microsoft.com/office/drawing/2014/main" id="{6D185C39-AC94-8C87-B244-34719C148A2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/>
          <a:p>
            <a:pPr rtl="0"/>
            <a:r>
              <a:rPr lang="pl"/>
              <a:t>20XX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DB96E03E-A5BE-A491-2B5F-35AD90AE1C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14A6FD6C-9CEF-3304-8E48-7A8C282A27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98C0CDE5-970C-4CC4-BF43-0DA127E73E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618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 po lewe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EACC7A06-20DF-11B2-DBA3-4AD5A0782F72}"/>
              </a:ext>
            </a:extLst>
          </p:cNvPr>
          <p:cNvSpPr/>
          <p:nvPr userDrawn="1"/>
        </p:nvSpPr>
        <p:spPr>
          <a:xfrm>
            <a:off x="6711599" y="329415"/>
            <a:ext cx="3538724" cy="61868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7" name="Obraz 6" descr="Purpurowy i niebieski gradient&#10;&#10;Automatycznie generowany opis">
            <a:extLst>
              <a:ext uri="{FF2B5EF4-FFF2-40B4-BE49-F238E27FC236}">
                <a16:creationId xmlns:a16="http://schemas.microsoft.com/office/drawing/2014/main" id="{7F2E8E22-8715-DC35-A1D6-9DE0F7D4E5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20146" y="430094"/>
            <a:ext cx="6635667" cy="5551084"/>
          </a:xfrm>
          <a:prstGeom prst="rect">
            <a:avLst/>
          </a:prstGeom>
        </p:spPr>
      </p:pic>
      <p:pic>
        <p:nvPicPr>
          <p:cNvPr id="8" name="Grafika 7">
            <a:extLst>
              <a:ext uri="{FF2B5EF4-FFF2-40B4-BE49-F238E27FC236}">
                <a16:creationId xmlns:a16="http://schemas.microsoft.com/office/drawing/2014/main" id="{CFA543A9-6610-874B-5B5A-83D92322A50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5996376" y="1390616"/>
            <a:ext cx="849017" cy="978035"/>
          </a:xfrm>
          <a:prstGeom prst="rect">
            <a:avLst/>
          </a:prstGeom>
        </p:spPr>
      </p:pic>
      <p:pic>
        <p:nvPicPr>
          <p:cNvPr id="9" name="Grafika 8">
            <a:extLst>
              <a:ext uri="{FF2B5EF4-FFF2-40B4-BE49-F238E27FC236}">
                <a16:creationId xmlns:a16="http://schemas.microsoft.com/office/drawing/2014/main" id="{118BD6AF-5555-EEAD-E54D-5C0AD969A1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8522918" y="4778529"/>
            <a:ext cx="849017" cy="978035"/>
          </a:xfrm>
          <a:prstGeom prst="rect">
            <a:avLst/>
          </a:prstGeom>
        </p:spPr>
      </p:pic>
      <p:sp>
        <p:nvSpPr>
          <p:cNvPr id="12" name="Tytuł 1">
            <a:extLst>
              <a:ext uri="{FF2B5EF4-FFF2-40B4-BE49-F238E27FC236}">
                <a16:creationId xmlns:a16="http://schemas.microsoft.com/office/drawing/2014/main" id="{FC23DEBC-4628-999E-0CE4-A99E4EE0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696" y="1956816"/>
            <a:ext cx="3502152" cy="3218688"/>
          </a:xfrm>
        </p:spPr>
        <p:txBody>
          <a:bodyPr rtlCol="0">
            <a:normAutofit/>
          </a:bodyPr>
          <a:lstStyle>
            <a:lvl1pPr algn="ctr">
              <a:lnSpc>
                <a:spcPct val="90000"/>
              </a:lnSpc>
              <a:defRPr sz="3600" baseline="0"/>
            </a:lvl1pPr>
          </a:lstStyle>
          <a:p>
            <a:pPr rtl="0"/>
            <a:r>
              <a:rPr lang="pl-PL"/>
              <a:t>Kliknij, aby edytować styl</a:t>
            </a:r>
            <a:endParaRPr lang="pl"/>
          </a:p>
        </p:txBody>
      </p:sp>
      <p:sp>
        <p:nvSpPr>
          <p:cNvPr id="10" name="Zawartość — symbol zastępczy 7">
            <a:extLst>
              <a:ext uri="{FF2B5EF4-FFF2-40B4-BE49-F238E27FC236}">
                <a16:creationId xmlns:a16="http://schemas.microsoft.com/office/drawing/2014/main" id="{6D3C4B38-CA42-D6E7-A813-594FE780EB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3724" y="705888"/>
            <a:ext cx="4123944" cy="5758328"/>
          </a:xfrm>
        </p:spPr>
        <p:txBody>
          <a:bodyPr rtlCol="0" anchor="ctr"/>
          <a:lstStyle>
            <a:lvl1pPr marL="228600" indent="-2286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b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"/>
          </a:p>
        </p:txBody>
      </p:sp>
      <p:sp>
        <p:nvSpPr>
          <p:cNvPr id="5" name="Data — symbol zastępczy 4">
            <a:extLst>
              <a:ext uri="{FF2B5EF4-FFF2-40B4-BE49-F238E27FC236}">
                <a16:creationId xmlns:a16="http://schemas.microsoft.com/office/drawing/2014/main" id="{A5E7106E-AE9C-748D-BFA7-A5C720C40C7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/>
          <a:p>
            <a:pPr rtl="0"/>
            <a:r>
              <a:rPr lang="pl"/>
              <a:t>20XX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CFE05E23-DC2F-F555-BE36-6A4BA26749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672624F6-261B-7F20-EE2A-8BE5871734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98C0CDE5-970C-4CC4-BF43-0DA127E73E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29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EFF983AA-CC8F-F29A-16B4-FA97410056A9}"/>
              </a:ext>
            </a:extLst>
          </p:cNvPr>
          <p:cNvSpPr/>
          <p:nvPr userDrawn="1"/>
        </p:nvSpPr>
        <p:spPr>
          <a:xfrm>
            <a:off x="803566" y="329415"/>
            <a:ext cx="9459997" cy="61868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pic>
        <p:nvPicPr>
          <p:cNvPr id="7" name="Obraz 6" descr="Purpurowy i różowy gradient na czarnym tle&#10;&#10;Automatycznie generowany opis">
            <a:extLst>
              <a:ext uri="{FF2B5EF4-FFF2-40B4-BE49-F238E27FC236}">
                <a16:creationId xmlns:a16="http://schemas.microsoft.com/office/drawing/2014/main" id="{E0936C36-F50A-1523-04B4-873B36EE90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4545" y="5588693"/>
            <a:ext cx="3077487" cy="1269307"/>
          </a:xfrm>
          <a:prstGeom prst="rect">
            <a:avLst/>
          </a:prstGeom>
        </p:spPr>
      </p:pic>
      <p:pic>
        <p:nvPicPr>
          <p:cNvPr id="8" name="Grafika 7">
            <a:extLst>
              <a:ext uri="{FF2B5EF4-FFF2-40B4-BE49-F238E27FC236}">
                <a16:creationId xmlns:a16="http://schemas.microsoft.com/office/drawing/2014/main" id="{A3FF0649-2CAB-E241-1544-28122132EC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1405889" y="5226745"/>
            <a:ext cx="849017" cy="978035"/>
          </a:xfrm>
          <a:prstGeom prst="rect">
            <a:avLst/>
          </a:prstGeom>
        </p:spPr>
      </p:pic>
      <p:pic>
        <p:nvPicPr>
          <p:cNvPr id="9" name="Obraz 8" descr="Purpurowy i różowy gradient na czarnym tle&#10;&#10;Automatycznie generowany opis">
            <a:extLst>
              <a:ext uri="{FF2B5EF4-FFF2-40B4-BE49-F238E27FC236}">
                <a16:creationId xmlns:a16="http://schemas.microsoft.com/office/drawing/2014/main" id="{A3D7DA26-5AF7-F723-8332-D397C9D4FE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4749" y="0"/>
            <a:ext cx="8497251" cy="2945508"/>
          </a:xfrm>
          <a:prstGeom prst="rect">
            <a:avLst/>
          </a:prstGeom>
        </p:spPr>
      </p:pic>
      <p:pic>
        <p:nvPicPr>
          <p:cNvPr id="10" name="Grafika 9">
            <a:extLst>
              <a:ext uri="{FF2B5EF4-FFF2-40B4-BE49-F238E27FC236}">
                <a16:creationId xmlns:a16="http://schemas.microsoft.com/office/drawing/2014/main" id="{4C212B63-01C0-9907-1952-5BD55C77E0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9420682" y="255984"/>
            <a:ext cx="849017" cy="978035"/>
          </a:xfrm>
          <a:prstGeom prst="rect">
            <a:avLst/>
          </a:prstGeom>
        </p:spPr>
      </p:pic>
      <p:sp>
        <p:nvSpPr>
          <p:cNvPr id="13" name="Owal 12">
            <a:extLst>
              <a:ext uri="{FF2B5EF4-FFF2-40B4-BE49-F238E27FC236}">
                <a16:creationId xmlns:a16="http://schemas.microsoft.com/office/drawing/2014/main" id="{B39D6EFD-3D88-AC8E-C91F-AE704D5DC61D}"/>
              </a:ext>
            </a:extLst>
          </p:cNvPr>
          <p:cNvSpPr/>
          <p:nvPr userDrawn="1"/>
        </p:nvSpPr>
        <p:spPr>
          <a:xfrm>
            <a:off x="1161288" y="2121408"/>
            <a:ext cx="2606040" cy="26060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4" name="Tytuł 13">
            <a:extLst>
              <a:ext uri="{FF2B5EF4-FFF2-40B4-BE49-F238E27FC236}">
                <a16:creationId xmlns:a16="http://schemas.microsoft.com/office/drawing/2014/main" id="{1F4C90D2-BA10-F371-768C-4773A2DD0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4216" y="1353312"/>
            <a:ext cx="5824728" cy="2459736"/>
          </a:xfrm>
        </p:spPr>
        <p:txBody>
          <a:bodyPr lIns="91440" rIns="91440" rtlCol="0" anchor="b">
            <a:noAutofit/>
          </a:bodyPr>
          <a:lstStyle>
            <a:lvl1pPr>
              <a:lnSpc>
                <a:spcPct val="100000"/>
              </a:lnSpc>
              <a:defRPr sz="36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pl-PL"/>
              <a:t>Kliknij, aby edytować styl</a:t>
            </a:r>
            <a:endParaRPr lang="pl"/>
          </a:p>
        </p:txBody>
      </p:sp>
      <p:sp>
        <p:nvSpPr>
          <p:cNvPr id="12" name="Obraz — symbol zastępczy 11">
            <a:extLst>
              <a:ext uri="{FF2B5EF4-FFF2-40B4-BE49-F238E27FC236}">
                <a16:creationId xmlns:a16="http://schemas.microsoft.com/office/drawing/2014/main" id="{4110A2D0-5263-97B9-023B-7DEE66187DB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5588" y="2235708"/>
            <a:ext cx="2377440" cy="237744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16" name="Tekst — symbol zastępczy 15">
            <a:extLst>
              <a:ext uri="{FF2B5EF4-FFF2-40B4-BE49-F238E27FC236}">
                <a16:creationId xmlns:a16="http://schemas.microsoft.com/office/drawing/2014/main" id="{A34938F3-05CE-10DD-2D42-621C5ECDCB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14216" y="4050792"/>
            <a:ext cx="5824728" cy="1104900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 b="1"/>
            </a:lvl1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5" name="Data — symbol zastępczy 4">
            <a:extLst>
              <a:ext uri="{FF2B5EF4-FFF2-40B4-BE49-F238E27FC236}">
                <a16:creationId xmlns:a16="http://schemas.microsoft.com/office/drawing/2014/main" id="{77DA4635-CD35-105A-54F6-571A5B6C469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/>
          <a:p>
            <a:pPr rtl="0"/>
            <a:r>
              <a:rPr lang="pl"/>
              <a:t>20XX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B932984F-04B1-F977-FBD2-4592E8E4D0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328DD725-F823-F190-62A8-AC33F67CA6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98C0CDE5-970C-4CC4-BF43-0DA127E73E8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Obraz 16" descr="Purpurowy i różowy gradient na czarnym tle&#10;&#10;Automatycznie generowany opis">
            <a:extLst>
              <a:ext uri="{FF2B5EF4-FFF2-40B4-BE49-F238E27FC236}">
                <a16:creationId xmlns:a16="http://schemas.microsoft.com/office/drawing/2014/main" id="{5DFBE14A-32CA-8A3F-8C86-D04E6B1DBA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5293775"/>
            <a:ext cx="2361321" cy="156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8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ży obra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3C984FB-85C6-3052-A9EA-F41806C314AF}"/>
              </a:ext>
            </a:extLst>
          </p:cNvPr>
          <p:cNvSpPr/>
          <p:nvPr userDrawn="1"/>
        </p:nvSpPr>
        <p:spPr>
          <a:xfrm>
            <a:off x="803565" y="1291472"/>
            <a:ext cx="9537638" cy="5249368"/>
          </a:xfrm>
          <a:prstGeom prst="rect">
            <a:avLst/>
          </a:prstGeom>
          <a:solidFill>
            <a:srgbClr val="C5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4898EEF-CE97-B22D-6E75-D121E815D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11480"/>
            <a:ext cx="9464040" cy="1325563"/>
          </a:xfrm>
        </p:spPr>
        <p:txBody>
          <a:bodyPr rtlCol="0" anchor="t">
            <a:normAutofit/>
          </a:bodyPr>
          <a:lstStyle>
            <a:lvl1pPr>
              <a:lnSpc>
                <a:spcPct val="100000"/>
              </a:lnSpc>
              <a:defRPr sz="36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pl-PL"/>
              <a:t>Kliknij, aby edytować styl</a:t>
            </a:r>
            <a:endParaRPr lang="pl"/>
          </a:p>
        </p:txBody>
      </p:sp>
      <p:sp>
        <p:nvSpPr>
          <p:cNvPr id="28" name="Obraz — symbol zastępczy 27">
            <a:extLst>
              <a:ext uri="{FF2B5EF4-FFF2-40B4-BE49-F238E27FC236}">
                <a16:creationId xmlns:a16="http://schemas.microsoft.com/office/drawing/2014/main" id="{3766CFA5-68C3-F68B-7E95-753DDAE1E5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2498" y="1548481"/>
            <a:ext cx="8982675" cy="4736835"/>
          </a:xfrm>
          <a:custGeom>
            <a:avLst/>
            <a:gdLst>
              <a:gd name="connsiteX0" fmla="*/ 3400805 w 8982675"/>
              <a:gd name="connsiteY0" fmla="*/ 4656317 h 4736835"/>
              <a:gd name="connsiteX1" fmla="*/ 3768530 w 8982675"/>
              <a:gd name="connsiteY1" fmla="*/ 4708484 h 4736835"/>
              <a:gd name="connsiteX2" fmla="*/ 3854126 w 8982675"/>
              <a:gd name="connsiteY2" fmla="*/ 4736710 h 4736835"/>
              <a:gd name="connsiteX3" fmla="*/ 3352219 w 8982675"/>
              <a:gd name="connsiteY3" fmla="*/ 4736710 h 4736835"/>
              <a:gd name="connsiteX4" fmla="*/ 3267796 w 8982675"/>
              <a:gd name="connsiteY4" fmla="*/ 4658283 h 4736835"/>
              <a:gd name="connsiteX5" fmla="*/ 3400805 w 8982675"/>
              <a:gd name="connsiteY5" fmla="*/ 4656317 h 4736835"/>
              <a:gd name="connsiteX6" fmla="*/ 0 w 8982675"/>
              <a:gd name="connsiteY6" fmla="*/ 0 h 4736835"/>
              <a:gd name="connsiteX7" fmla="*/ 8982675 w 8982675"/>
              <a:gd name="connsiteY7" fmla="*/ 0 h 4736835"/>
              <a:gd name="connsiteX8" fmla="*/ 8982675 w 8982675"/>
              <a:gd name="connsiteY8" fmla="*/ 4736835 h 4736835"/>
              <a:gd name="connsiteX9" fmla="*/ 3950459 w 8982675"/>
              <a:gd name="connsiteY9" fmla="*/ 4736835 h 4736835"/>
              <a:gd name="connsiteX10" fmla="*/ 3788773 w 8982675"/>
              <a:gd name="connsiteY10" fmla="*/ 4674997 h 4736835"/>
              <a:gd name="connsiteX11" fmla="*/ 3228671 w 8982675"/>
              <a:gd name="connsiteY11" fmla="*/ 4623063 h 4736835"/>
              <a:gd name="connsiteX12" fmla="*/ 3132708 w 8982675"/>
              <a:gd name="connsiteY12" fmla="*/ 4545069 h 4736835"/>
              <a:gd name="connsiteX13" fmla="*/ 2691341 w 8982675"/>
              <a:gd name="connsiteY13" fmla="*/ 4402451 h 4736835"/>
              <a:gd name="connsiteX14" fmla="*/ 2104826 w 8982675"/>
              <a:gd name="connsiteY14" fmla="*/ 4577133 h 4736835"/>
              <a:gd name="connsiteX15" fmla="*/ 540354 w 8982675"/>
              <a:gd name="connsiteY15" fmla="*/ 3817187 h 4736835"/>
              <a:gd name="connsiteX16" fmla="*/ 0 w 8982675"/>
              <a:gd name="connsiteY16" fmla="*/ 3830433 h 4736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982675" h="4736835">
                <a:moveTo>
                  <a:pt x="3400805" y="4656317"/>
                </a:moveTo>
                <a:cubicBezTo>
                  <a:pt x="3531347" y="4658926"/>
                  <a:pt x="3654347" y="4675523"/>
                  <a:pt x="3768530" y="4708484"/>
                </a:cubicBezTo>
                <a:cubicBezTo>
                  <a:pt x="3798214" y="4717150"/>
                  <a:pt x="3826726" y="4726559"/>
                  <a:pt x="3854126" y="4736710"/>
                </a:cubicBezTo>
                <a:lnTo>
                  <a:pt x="3352219" y="4736710"/>
                </a:lnTo>
                <a:cubicBezTo>
                  <a:pt x="3323028" y="4709289"/>
                  <a:pt x="3294579" y="4682734"/>
                  <a:pt x="3267796" y="4658283"/>
                </a:cubicBezTo>
                <a:cubicBezTo>
                  <a:pt x="3312939" y="4656132"/>
                  <a:pt x="3357291" y="4655448"/>
                  <a:pt x="3400805" y="4656317"/>
                </a:cubicBezTo>
                <a:close/>
                <a:moveTo>
                  <a:pt x="0" y="0"/>
                </a:moveTo>
                <a:lnTo>
                  <a:pt x="8982675" y="0"/>
                </a:lnTo>
                <a:lnTo>
                  <a:pt x="8982675" y="4736835"/>
                </a:lnTo>
                <a:lnTo>
                  <a:pt x="3950459" y="4736835"/>
                </a:lnTo>
                <a:cubicBezTo>
                  <a:pt x="3900904" y="4713870"/>
                  <a:pt x="3847214" y="4693133"/>
                  <a:pt x="3788773" y="4674997"/>
                </a:cubicBezTo>
                <a:cubicBezTo>
                  <a:pt x="3643810" y="4630924"/>
                  <a:pt x="3458920" y="4609197"/>
                  <a:pt x="3228671" y="4623063"/>
                </a:cubicBezTo>
                <a:cubicBezTo>
                  <a:pt x="3190841" y="4589513"/>
                  <a:pt x="3157763" y="4562153"/>
                  <a:pt x="3132708" y="4545069"/>
                </a:cubicBezTo>
                <a:cubicBezTo>
                  <a:pt x="3009900" y="4465156"/>
                  <a:pt x="2876972" y="4398675"/>
                  <a:pt x="2691341" y="4402451"/>
                </a:cubicBezTo>
                <a:cubicBezTo>
                  <a:pt x="2485283" y="4409074"/>
                  <a:pt x="2289531" y="4465898"/>
                  <a:pt x="2104826" y="4577133"/>
                </a:cubicBezTo>
                <a:cubicBezTo>
                  <a:pt x="1783304" y="4259153"/>
                  <a:pt x="1229373" y="3910408"/>
                  <a:pt x="540354" y="3817187"/>
                </a:cubicBezTo>
                <a:cubicBezTo>
                  <a:pt x="359907" y="3797131"/>
                  <a:pt x="179768" y="3802888"/>
                  <a:pt x="0" y="3830433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pl-PL"/>
              <a:t>Kliknij ikonę, aby dodać obraz</a:t>
            </a:r>
            <a:endParaRPr lang="en-US" dirty="0"/>
          </a:p>
        </p:txBody>
      </p:sp>
      <p:pic>
        <p:nvPicPr>
          <p:cNvPr id="7" name="Obraz 6" descr="Purpurowy i różowy gradient na czarnym tle&#10;&#10;Automatycznie generowany opis">
            <a:extLst>
              <a:ext uri="{FF2B5EF4-FFF2-40B4-BE49-F238E27FC236}">
                <a16:creationId xmlns:a16="http://schemas.microsoft.com/office/drawing/2014/main" id="{846F15F4-7014-4E14-56B7-56D54599BA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15" t="-15152"/>
          <a:stretch/>
        </p:blipFill>
        <p:spPr>
          <a:xfrm rot="10800000" flipH="1">
            <a:off x="7432159" y="-25812"/>
            <a:ext cx="4767411" cy="837980"/>
          </a:xfrm>
          <a:prstGeom prst="rect">
            <a:avLst/>
          </a:prstGeom>
        </p:spPr>
      </p:pic>
      <p:pic>
        <p:nvPicPr>
          <p:cNvPr id="9" name="Obraz 8" descr="Purpurowy i różowy gradient na czarnym tle&#10;&#10;Automatycznie generowany opis">
            <a:extLst>
              <a:ext uri="{FF2B5EF4-FFF2-40B4-BE49-F238E27FC236}">
                <a16:creationId xmlns:a16="http://schemas.microsoft.com/office/drawing/2014/main" id="{3A669BB6-5B89-62EF-E05B-39C24D4741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963474" y="5867628"/>
            <a:ext cx="4983673" cy="990372"/>
          </a:xfrm>
          <a:prstGeom prst="rect">
            <a:avLst/>
          </a:prstGeom>
        </p:spPr>
      </p:pic>
      <p:pic>
        <p:nvPicPr>
          <p:cNvPr id="11" name="Obraz 10" descr="Kolorowe kształty gradientowe z purpurową linią&#10;&#10;Automatycznie generowany opis ze średnim poziomem pewności">
            <a:extLst>
              <a:ext uri="{FF2B5EF4-FFF2-40B4-BE49-F238E27FC236}">
                <a16:creationId xmlns:a16="http://schemas.microsoft.com/office/drawing/2014/main" id="{6B7DEE27-0CA8-84BE-2C04-6FDB3E58813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4753929"/>
            <a:ext cx="5788201" cy="2104070"/>
          </a:xfrm>
          <a:prstGeom prst="rect">
            <a:avLst/>
          </a:prstGeom>
        </p:spPr>
      </p:pic>
      <p:pic>
        <p:nvPicPr>
          <p:cNvPr id="12" name="Grafika 11">
            <a:extLst>
              <a:ext uri="{FF2B5EF4-FFF2-40B4-BE49-F238E27FC236}">
                <a16:creationId xmlns:a16="http://schemas.microsoft.com/office/drawing/2014/main" id="{AB0126E7-35C8-4EB5-B66B-D1260C4AE37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0380" y="5498683"/>
            <a:ext cx="904680" cy="104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96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dwa elementy zawartości po lewe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C653AAB7-5928-57F2-05DE-9C551FC2F2E3}"/>
              </a:ext>
            </a:extLst>
          </p:cNvPr>
          <p:cNvSpPr/>
          <p:nvPr userDrawn="1"/>
        </p:nvSpPr>
        <p:spPr>
          <a:xfrm>
            <a:off x="6711599" y="329415"/>
            <a:ext cx="3538724" cy="61868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1F8B0822-A3A0-6F7D-70AC-41FCAAB74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39496"/>
            <a:ext cx="5961888" cy="1527048"/>
          </a:xfrm>
        </p:spPr>
        <p:txBody>
          <a:bodyPr rtlCol="0" anchor="ctr">
            <a:normAutofit/>
          </a:bodyPr>
          <a:lstStyle>
            <a:lvl1pPr>
              <a:lnSpc>
                <a:spcPct val="100000"/>
              </a:lnSpc>
              <a:defRPr sz="36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pl-PL"/>
              <a:t>Kliknij, aby edytować styl</a:t>
            </a:r>
            <a:endParaRPr lang="pl"/>
          </a:p>
        </p:txBody>
      </p:sp>
      <p:sp>
        <p:nvSpPr>
          <p:cNvPr id="2" name="Zawartość — symbol zastępczy 7">
            <a:extLst>
              <a:ext uri="{FF2B5EF4-FFF2-40B4-BE49-F238E27FC236}">
                <a16:creationId xmlns:a16="http://schemas.microsoft.com/office/drawing/2014/main" id="{BB8C22E1-E317-84DE-8D3D-93F1009D05F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76072" y="2112264"/>
            <a:ext cx="2618541" cy="4197096"/>
          </a:xfrm>
        </p:spPr>
        <p:txBody>
          <a:bodyPr rtlCol="0" anchor="t"/>
          <a:lstStyle>
            <a:lvl1pPr marL="228600" indent="-2286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b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</p:txBody>
      </p:sp>
      <p:sp>
        <p:nvSpPr>
          <p:cNvPr id="8" name="Zawartość — symbol zastępczy 7">
            <a:extLst>
              <a:ext uri="{FF2B5EF4-FFF2-40B4-BE49-F238E27FC236}">
                <a16:creationId xmlns:a16="http://schemas.microsoft.com/office/drawing/2014/main" id="{97DB1F03-8346-3188-F1C7-B0A5E86F630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538728" y="2112264"/>
            <a:ext cx="2618541" cy="4197096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</p:txBody>
      </p:sp>
      <p:sp>
        <p:nvSpPr>
          <p:cNvPr id="5" name="Data — symbol zastępczy 4">
            <a:extLst>
              <a:ext uri="{FF2B5EF4-FFF2-40B4-BE49-F238E27FC236}">
                <a16:creationId xmlns:a16="http://schemas.microsoft.com/office/drawing/2014/main" id="{79FCFB5D-5D4D-191A-E033-35889513273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/>
          <a:p>
            <a:pPr rtl="0"/>
            <a:r>
              <a:rPr lang="pl"/>
              <a:t>20XX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9FB8D263-095A-9E1E-0A55-36A5B42EC2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E5E28F88-D01C-0A01-2CA2-DBE75087BA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98C0CDE5-970C-4CC4-BF43-0DA127E73E8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Obraz 8" descr="Kolorowy płyn z purpurową linią&#10;&#10;Automatycznie generowany opis ze średnim poziomem pewności">
            <a:extLst>
              <a:ext uri="{FF2B5EF4-FFF2-40B4-BE49-F238E27FC236}">
                <a16:creationId xmlns:a16="http://schemas.microsoft.com/office/drawing/2014/main" id="{EFF156F3-9A7D-EAA4-4F00-E693C2A3FE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385" b="-8059"/>
          <a:stretch/>
        </p:blipFill>
        <p:spPr>
          <a:xfrm rot="5400000">
            <a:off x="6813632" y="1479632"/>
            <a:ext cx="3355938" cy="7400798"/>
          </a:xfrm>
          <a:prstGeom prst="rect">
            <a:avLst/>
          </a:prstGeom>
        </p:spPr>
      </p:pic>
      <p:pic>
        <p:nvPicPr>
          <p:cNvPr id="10" name="Grafika 9">
            <a:extLst>
              <a:ext uri="{FF2B5EF4-FFF2-40B4-BE49-F238E27FC236}">
                <a16:creationId xmlns:a16="http://schemas.microsoft.com/office/drawing/2014/main" id="{167BAFAF-EE3F-5B9A-6382-910CD450D23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 flipV="1">
            <a:off x="9408940" y="3205716"/>
            <a:ext cx="809263" cy="93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68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dwa elementy zawartości po prawe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1F8B0822-A3A0-6F7D-70AC-41FCAAB74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0207" y="539496"/>
            <a:ext cx="6038397" cy="1435608"/>
          </a:xfrm>
        </p:spPr>
        <p:txBody>
          <a:bodyPr rtlCol="0" anchor="ctr">
            <a:normAutofit/>
          </a:bodyPr>
          <a:lstStyle>
            <a:lvl1pPr>
              <a:lnSpc>
                <a:spcPct val="100000"/>
              </a:lnSpc>
              <a:defRPr sz="36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pl-PL"/>
              <a:t>Kliknij, aby edytować styl</a:t>
            </a:r>
            <a:endParaRPr lang="pl"/>
          </a:p>
        </p:txBody>
      </p:sp>
      <p:sp>
        <p:nvSpPr>
          <p:cNvPr id="6" name="Zawartość — symbol zastępczy 7">
            <a:extLst>
              <a:ext uri="{FF2B5EF4-FFF2-40B4-BE49-F238E27FC236}">
                <a16:creationId xmlns:a16="http://schemas.microsoft.com/office/drawing/2014/main" id="{1FEFF780-F9A6-D70C-43AF-EF361A89EEC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950000" y="2112264"/>
            <a:ext cx="2880567" cy="4197096"/>
          </a:xfrm>
        </p:spPr>
        <p:txBody>
          <a:bodyPr rtlCol="0" anchor="t"/>
          <a:lstStyle>
            <a:lvl1pPr marL="228600" indent="-2286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b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"/>
          </a:p>
        </p:txBody>
      </p:sp>
      <p:sp>
        <p:nvSpPr>
          <p:cNvPr id="8" name="Zawartość — symbol zastępczy 7">
            <a:extLst>
              <a:ext uri="{FF2B5EF4-FFF2-40B4-BE49-F238E27FC236}">
                <a16:creationId xmlns:a16="http://schemas.microsoft.com/office/drawing/2014/main" id="{793AEFBC-F09B-894B-CD7A-F9C372585AF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370065" y="2112264"/>
            <a:ext cx="3118104" cy="4197096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"/>
          </a:p>
        </p:txBody>
      </p:sp>
      <p:sp>
        <p:nvSpPr>
          <p:cNvPr id="5" name="Data — symbol zastępczy 4">
            <a:extLst>
              <a:ext uri="{FF2B5EF4-FFF2-40B4-BE49-F238E27FC236}">
                <a16:creationId xmlns:a16="http://schemas.microsoft.com/office/drawing/2014/main" id="{79FCFB5D-5D4D-191A-E033-35889513273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/>
          <a:p>
            <a:pPr rtl="0"/>
            <a:r>
              <a:rPr lang="pl"/>
              <a:t>20XX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9FB8D263-095A-9E1E-0A55-36A5B42EC2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E5E28F88-D01C-0A01-2CA2-DBE75087BA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98C0CDE5-970C-4CC4-BF43-0DA127E73E8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Grafika 9">
            <a:extLst>
              <a:ext uri="{FF2B5EF4-FFF2-40B4-BE49-F238E27FC236}">
                <a16:creationId xmlns:a16="http://schemas.microsoft.com/office/drawing/2014/main" id="{167BAFAF-EE3F-5B9A-6382-910CD450D23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 flipV="1">
            <a:off x="9408940" y="3205716"/>
            <a:ext cx="809263" cy="932240"/>
          </a:xfrm>
          <a:prstGeom prst="rect">
            <a:avLst/>
          </a:prstGeom>
        </p:spPr>
      </p:pic>
      <p:sp>
        <p:nvSpPr>
          <p:cNvPr id="2" name="Prostokąt 1">
            <a:extLst>
              <a:ext uri="{FF2B5EF4-FFF2-40B4-BE49-F238E27FC236}">
                <a16:creationId xmlns:a16="http://schemas.microsoft.com/office/drawing/2014/main" id="{D231B5D0-8E67-901E-73FB-36D970CB8F97}"/>
              </a:ext>
            </a:extLst>
          </p:cNvPr>
          <p:cNvSpPr/>
          <p:nvPr userDrawn="1"/>
        </p:nvSpPr>
        <p:spPr>
          <a:xfrm>
            <a:off x="711203" y="329416"/>
            <a:ext cx="2503051" cy="59790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14" name="Obraz 13" descr="Kolorowy płyn z purpurową linią&#10;&#10;Automatycznie generowany opis ze średnim poziomem pewności">
            <a:extLst>
              <a:ext uri="{FF2B5EF4-FFF2-40B4-BE49-F238E27FC236}">
                <a16:creationId xmlns:a16="http://schemas.microsoft.com/office/drawing/2014/main" id="{EAB3AD9D-9B13-188E-617D-F1782596096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2022196" y="2022197"/>
            <a:ext cx="6858000" cy="2813606"/>
          </a:xfrm>
          <a:prstGeom prst="rect">
            <a:avLst/>
          </a:prstGeom>
        </p:spPr>
      </p:pic>
      <p:pic>
        <p:nvPicPr>
          <p:cNvPr id="15" name="Grafika 14">
            <a:extLst>
              <a:ext uri="{FF2B5EF4-FFF2-40B4-BE49-F238E27FC236}">
                <a16:creationId xmlns:a16="http://schemas.microsoft.com/office/drawing/2014/main" id="{757D6059-8E17-ABF1-8456-C15CE400B55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V="1">
            <a:off x="1635889" y="4247231"/>
            <a:ext cx="904680" cy="104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04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>
            <a:extLst>
              <a:ext uri="{FF2B5EF4-FFF2-40B4-BE49-F238E27FC236}">
                <a16:creationId xmlns:a16="http://schemas.microsoft.com/office/drawing/2014/main" id="{A1845D3B-A7CA-4751-B979-90553EDEB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50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l" noProof="0"/>
              <a:t>Kliknij, aby edytować styl tytułu wzorca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46A43512-71B9-49DF-A1D4-8CE3742E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1650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l" noProof="0"/>
              <a:t>Kliknij, aby edytować style wzorców tekstu</a:t>
            </a:r>
          </a:p>
          <a:p>
            <a:pPr lvl="1" rtl="0"/>
            <a:r>
              <a:rPr lang="pl" noProof="0"/>
              <a:t>Drugi poziom</a:t>
            </a:r>
          </a:p>
          <a:p>
            <a:pPr lvl="2" rtl="0"/>
            <a:r>
              <a:rPr lang="pl" noProof="0"/>
              <a:t>Trzeci poziom</a:t>
            </a:r>
          </a:p>
          <a:p>
            <a:pPr lvl="3" rtl="0"/>
            <a:r>
              <a:rPr lang="pl" noProof="0"/>
              <a:t>Czwarty poziom</a:t>
            </a:r>
          </a:p>
          <a:p>
            <a:pPr lvl="4" rtl="0"/>
            <a:r>
              <a:rPr lang="pl" noProof="0"/>
              <a:t>Piąty poziom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EC8A98FF-2C58-4968-A1DC-0EBD6961C6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260076" y="3233420"/>
            <a:ext cx="3098800" cy="594360"/>
          </a:xfrm>
          <a:prstGeom prst="rect">
            <a:avLst/>
          </a:prstGeom>
        </p:spPr>
        <p:txBody>
          <a:bodyPr vert="horz" lIns="0" tIns="45720" rIns="91440" bIns="45720" rtlCol="0" anchor="t"/>
          <a:lstStyle>
            <a:lvl1pPr algn="ctr">
              <a:defRPr sz="1200" b="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C5E93C2C-842E-4579-ABBB-7ED2CC0BA1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274552" y="5632704"/>
            <a:ext cx="1069848" cy="594360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400" b="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rtl="0"/>
            <a:fld id="{98C0CDE5-970C-4CC4-BF43-0DA127E73E8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E51359C3-8CE4-C25B-8E46-AFFF9EADFF92}"/>
              </a:ext>
            </a:extLst>
          </p:cNvPr>
          <p:cNvCxnSpPr/>
          <p:nvPr/>
        </p:nvCxnSpPr>
        <p:spPr>
          <a:xfrm>
            <a:off x="11091672" y="0"/>
            <a:ext cx="0" cy="6845701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a — symbol zastępczy 10">
            <a:extLst>
              <a:ext uri="{FF2B5EF4-FFF2-40B4-BE49-F238E27FC236}">
                <a16:creationId xmlns:a16="http://schemas.microsoft.com/office/drawing/2014/main" id="{D9B11C67-3806-82B6-01D7-1583184D5D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161152" y="745184"/>
            <a:ext cx="1296648" cy="59436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pl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828830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hf hdr="0" ftr="0" dt="0"/>
  <p:txStyles>
    <p:titleStyle>
      <a:lvl1pPr algn="l" defTabSz="914400" rtl="0" eaLnBrk="1" latinLnBrk="0" hangingPunct="1">
        <a:lnSpc>
          <a:spcPct val="113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74" userDrawn="1">
          <p15:clr>
            <a:srgbClr val="F26B43"/>
          </p15:clr>
        </p15:guide>
        <p15:guide id="4" pos="7106" userDrawn="1">
          <p15:clr>
            <a:srgbClr val="F26B43"/>
          </p15:clr>
        </p15:guide>
        <p15:guide id="5" orient="horz" pos="3748" userDrawn="1">
          <p15:clr>
            <a:srgbClr val="F26B43"/>
          </p15:clr>
        </p15:guide>
        <p15:guide id="6" pos="3250" userDrawn="1">
          <p15:clr>
            <a:srgbClr val="F26B43"/>
          </p15:clr>
        </p15:guide>
        <p15:guide id="7" pos="443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10F1785-A949-4FB4-8DD8-5D634E667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576" y="1307592"/>
            <a:ext cx="6830568" cy="2266118"/>
          </a:xfrm>
        </p:spPr>
        <p:txBody>
          <a:bodyPr/>
          <a:lstStyle/>
          <a:p>
            <a:r>
              <a:rPr lang="pl-PL" dirty="0">
                <a:latin typeface="Algerian" panose="04020705040A02060702" pitchFamily="82" charset="0"/>
              </a:rPr>
              <a:t>SZYFROWANIE</a:t>
            </a:r>
          </a:p>
        </p:txBody>
      </p:sp>
      <p:pic>
        <p:nvPicPr>
          <p:cNvPr id="6" name="Obraz 5" descr="Laptop Pusheen">
            <a:extLst>
              <a:ext uri="{FF2B5EF4-FFF2-40B4-BE49-F238E27FC236}">
                <a16:creationId xmlns:a16="http://schemas.microsoft.com/office/drawing/2014/main" id="{9DD4C395-CDDF-41D9-8B16-46A7FC4A7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209" y="2358006"/>
            <a:ext cx="4251121" cy="425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789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87E80E0-7BBB-442D-A274-A0EBC76D8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Kod w </a:t>
            </a:r>
            <a:r>
              <a:rPr lang="pl-PL" dirty="0" err="1"/>
              <a:t>pythonie</a:t>
            </a:r>
            <a:endParaRPr lang="pl-PL" dirty="0"/>
          </a:p>
        </p:txBody>
      </p:sp>
      <p:pic>
        <p:nvPicPr>
          <p:cNvPr id="4" name="Symbol zastępczy obrazu 3">
            <a:extLst>
              <a:ext uri="{FF2B5EF4-FFF2-40B4-BE49-F238E27FC236}">
                <a16:creationId xmlns:a16="http://schemas.microsoft.com/office/drawing/2014/main" id="{4E1E6B76-CFF0-49CB-B75F-1FEC8018B85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155" r="2155"/>
          <a:stretch>
            <a:fillRect/>
          </a:stretch>
        </p:blipFill>
        <p:spPr>
          <a:xfrm>
            <a:off x="1082675" y="1547813"/>
            <a:ext cx="8982075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258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DD044D1-DA09-4217-A0F6-E14DA5033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F4D4AD6-0907-4C02-89D6-BCE719834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421"/>
            <a:ext cx="12191999" cy="686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030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68DBD2B-5EB2-44A8-A8AA-E763078B7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B62891B-1D54-4BF6-A00F-7F418828D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143"/>
            <a:ext cx="12197593" cy="687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325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F0B4273-F8E9-453E-9A92-E4E700A17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00BB02A-4BD3-410E-91F3-253492053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4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35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AB21749-69BE-487F-854D-E42060D5B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8EBE5FE-7195-49AF-A1A0-D8F2C961C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8502" y="0"/>
            <a:ext cx="1288900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703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3ABDE84-8B06-4E99-B5A1-FCC13A61D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95C7FDC-4585-4471-93B8-CF5EDFC51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073"/>
            <a:ext cx="12192000" cy="690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74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7B4038-6B11-4CBF-B8EA-0756EAD2C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610B272-06E7-4021-8F94-9B4BFEAE7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933"/>
            <a:ext cx="12192000" cy="688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65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8B985C5-6636-48C0-903B-4E46BF188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A5613E9-6C8C-4644-A4AA-A1E5F7B75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880"/>
            <a:ext cx="12213195" cy="684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169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A9F97A0-3671-4726-8DA0-8187FC4E9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9F7E209-0F38-4AAB-854B-1919A8A13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983"/>
            <a:ext cx="12192000" cy="689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13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E8B056-1372-4951-A3E9-87F828983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E61EF39A-0075-4DCB-A508-460FCAC53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413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660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9063D5F-A627-448A-8F93-B7F41531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E06872EB-41B1-4B5E-8AC3-BF50E3791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309"/>
            <a:ext cx="12191999" cy="688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71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ACB10B4-56C7-4747-B770-52545AD12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061FC39-B995-474E-BECB-6912E1447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983"/>
            <a:ext cx="12192000" cy="689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606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1D59F0-4CEA-4C24-9254-99E38B209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75EB6A7D-0B86-4ED2-8D34-F2318F688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44"/>
            <a:ext cx="12212234" cy="684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24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3522ED7-4927-4DEB-A94E-CD7C5A704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2D5851D-B266-4E73-96D4-974F70B1C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"/>
            <a:ext cx="12215148" cy="687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83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5131AD-A6B7-4556-9F29-CA361928C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7AE05499-1B20-4CBE-82E6-C33C635DE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0274" y="-58723"/>
            <a:ext cx="12422273" cy="6940527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D43DBCDC-FD2F-43D6-8815-BB9FD3630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1353" y="0"/>
            <a:ext cx="1233286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96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0DAABCF-9CC4-4E4C-887C-CC3653E7A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B99E0D7-DE4F-48BA-871B-4E31A97C1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078" y="0"/>
            <a:ext cx="12310156" cy="6858000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E32759DA-8194-4AA8-A7C7-96F8E355D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4421" y="109058"/>
            <a:ext cx="12294508" cy="656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881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7F4AF8E-3E22-459C-AC7F-DFDF035D8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F8605D2-F069-4FAF-958E-E4B39CC8E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" y="-1"/>
            <a:ext cx="12179169" cy="6858001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2EB490FC-9426-498F-A0F4-9B6323FFD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7" y="101429"/>
            <a:ext cx="12167225" cy="665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92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752F6D-F1D7-484B-BCE2-33A9E170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69A5F70-6538-4672-BE01-C9293A25B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11686" cy="6858000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E36DAAF8-A5CF-483F-95D5-66C43EEDA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58" y="87889"/>
            <a:ext cx="11811699" cy="667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1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>
            <a:extLst>
              <a:ext uri="{FF2B5EF4-FFF2-40B4-BE49-F238E27FC236}">
                <a16:creationId xmlns:a16="http://schemas.microsoft.com/office/drawing/2014/main" id="{F54722E1-DC3F-7BE5-7E67-22CDD3648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368" y="1392572"/>
            <a:ext cx="5367528" cy="956345"/>
          </a:xfrm>
        </p:spPr>
        <p:txBody>
          <a:bodyPr rtlCol="0">
            <a:normAutofit/>
          </a:bodyPr>
          <a:lstStyle/>
          <a:p>
            <a:pPr rtl="0"/>
            <a:r>
              <a:rPr lang="pl" sz="4800" dirty="0"/>
              <a:t>Szyfr DES</a:t>
            </a:r>
            <a:endParaRPr lang="en-US" sz="4800" dirty="0"/>
          </a:p>
        </p:txBody>
      </p:sp>
      <p:sp>
        <p:nvSpPr>
          <p:cNvPr id="7" name="Tekst — symbol zastępczy 6">
            <a:extLst>
              <a:ext uri="{FF2B5EF4-FFF2-40B4-BE49-F238E27FC236}">
                <a16:creationId xmlns:a16="http://schemas.microsoft.com/office/drawing/2014/main" id="{062AEB26-71FF-4095-78AC-52B9E8A3BC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03632" y="2244475"/>
            <a:ext cx="7315199" cy="2155970"/>
          </a:xfrm>
        </p:spPr>
        <p:txBody>
          <a:bodyPr rtlCol="0">
            <a:noAutofit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l-PL" sz="2400" b="0" i="1" dirty="0">
                <a:solidFill>
                  <a:srgbClr val="0070C0"/>
                </a:solidFill>
                <a:latin typeface="Arial" panose="020B0604020202020204" pitchFamily="34" charset="0"/>
              </a:rPr>
              <a:t>symetryczny szyfr blokowy</a:t>
            </a:r>
          </a:p>
          <a:p>
            <a:pPr rtl="0"/>
            <a:endParaRPr lang="pl-PL" sz="2400" b="0" i="1" dirty="0">
              <a:solidFill>
                <a:srgbClr val="3366CC"/>
              </a:solidFill>
              <a:latin typeface="Arial" panose="020B0604020202020204" pitchFamily="34" charset="0"/>
            </a:endParaRP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l-PL" sz="2400" b="0" i="1" dirty="0">
                <a:solidFill>
                  <a:srgbClr val="3366CC"/>
                </a:solidFill>
                <a:latin typeface="Arial" panose="020B0604020202020204" pitchFamily="34" charset="0"/>
              </a:rPr>
              <a:t>zaprojektowany w 1975 roku przez IBM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pl-PL" sz="2400" b="0" i="1" dirty="0">
              <a:solidFill>
                <a:srgbClr val="3366CC"/>
              </a:solidFill>
              <a:latin typeface="Arial" panose="020B0604020202020204" pitchFamily="34" charset="0"/>
            </a:endParaRP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l-PL" sz="2400" b="0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niezapewniający odpowiedniego bezpieczeństwa</a:t>
            </a:r>
            <a:endParaRPr lang="en-US" sz="24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658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5BB8BB35-A0DC-D8B3-8E6B-ADD882279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4216" y="1353312"/>
            <a:ext cx="5824728" cy="609712"/>
          </a:xfrm>
        </p:spPr>
        <p:txBody>
          <a:bodyPr rtlCol="0"/>
          <a:lstStyle/>
          <a:p>
            <a:pPr rtl="0"/>
            <a:r>
              <a:rPr lang="pl" sz="5400" dirty="0"/>
              <a:t>Algorytm</a:t>
            </a:r>
          </a:p>
        </p:txBody>
      </p:sp>
      <p:sp>
        <p:nvSpPr>
          <p:cNvPr id="6" name="Tekst — symbol zastępczy 5">
            <a:extLst>
              <a:ext uri="{FF2B5EF4-FFF2-40B4-BE49-F238E27FC236}">
                <a16:creationId xmlns:a16="http://schemas.microsoft.com/office/drawing/2014/main" id="{D248D029-6E5D-5C40-EE46-7913B8F2A1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14216" y="2235708"/>
            <a:ext cx="5824728" cy="2919984"/>
          </a:xfrm>
        </p:spPr>
        <p:txBody>
          <a:bodyPr rtlCol="0">
            <a:normAutofit/>
          </a:bodyPr>
          <a:lstStyle/>
          <a:p>
            <a:pPr marL="400050" indent="-400050" rtl="0">
              <a:buFont typeface="+mj-lt"/>
              <a:buAutoNum type="romanUcPeriod"/>
            </a:pPr>
            <a:r>
              <a:rPr lang="pl-PL" sz="2400" dirty="0">
                <a:solidFill>
                  <a:srgbClr val="0070C0"/>
                </a:solidFill>
                <a:latin typeface="Arial Black" panose="020B0A04020102020204" pitchFamily="34" charset="0"/>
              </a:rPr>
              <a:t>Permutacja początkowa</a:t>
            </a:r>
          </a:p>
          <a:p>
            <a:pPr marL="400050" indent="-400050" rtl="0">
              <a:buFont typeface="+mj-lt"/>
              <a:buAutoNum type="romanUcPeriod"/>
            </a:pPr>
            <a:r>
              <a:rPr lang="pl-PL" sz="2400" dirty="0">
                <a:solidFill>
                  <a:srgbClr val="0070C0"/>
                </a:solidFill>
                <a:latin typeface="Arial Black" panose="020B0A04020102020204" pitchFamily="34" charset="0"/>
              </a:rPr>
              <a:t>Podział na dwie części</a:t>
            </a:r>
          </a:p>
          <a:p>
            <a:pPr marL="400050" indent="-400050" rtl="0">
              <a:buFont typeface="+mj-lt"/>
              <a:buAutoNum type="romanUcPeriod"/>
            </a:pPr>
            <a:r>
              <a:rPr lang="pl-PL" sz="2400" dirty="0">
                <a:solidFill>
                  <a:srgbClr val="3366CC"/>
                </a:solidFill>
                <a:latin typeface="Arial Black" panose="020B0A04020102020204" pitchFamily="34" charset="0"/>
              </a:rPr>
              <a:t>Funkcje </a:t>
            </a:r>
            <a:r>
              <a:rPr lang="pl-PL" sz="2400" dirty="0" err="1">
                <a:solidFill>
                  <a:srgbClr val="3366CC"/>
                </a:solidFill>
                <a:latin typeface="Arial Black" panose="020B0A04020102020204" pitchFamily="34" charset="0"/>
              </a:rPr>
              <a:t>Feistela</a:t>
            </a:r>
            <a:endParaRPr lang="pl-PL" sz="2400" dirty="0">
              <a:solidFill>
                <a:srgbClr val="3366CC"/>
              </a:solidFill>
              <a:latin typeface="Arial Black" panose="020B0A04020102020204" pitchFamily="34" charset="0"/>
            </a:endParaRPr>
          </a:p>
          <a:p>
            <a:pPr marL="400050" indent="-400050" rtl="0">
              <a:buFont typeface="+mj-lt"/>
              <a:buAutoNum type="romanUcPeriod"/>
            </a:pPr>
            <a:r>
              <a:rPr lang="pl-PL" sz="2400" dirty="0">
                <a:solidFill>
                  <a:srgbClr val="0070C0"/>
                </a:solidFill>
                <a:latin typeface="Arial Black" panose="020B0A04020102020204" pitchFamily="34" charset="0"/>
              </a:rPr>
              <a:t>Permutacja końcowa</a:t>
            </a:r>
            <a:endParaRPr lang="en-US" sz="2400" dirty="0">
              <a:solidFill>
                <a:srgbClr val="0070C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Numer slajdu — symbol zastępczy 2">
            <a:extLst>
              <a:ext uri="{FF2B5EF4-FFF2-40B4-BE49-F238E27FC236}">
                <a16:creationId xmlns:a16="http://schemas.microsoft.com/office/drawing/2014/main" id="{892A2015-C113-6985-07BD-D6494CD0A5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274552" y="5632704"/>
            <a:ext cx="1069848" cy="594360"/>
          </a:xfrm>
        </p:spPr>
        <p:txBody>
          <a:bodyPr rtlCol="0"/>
          <a:lstStyle/>
          <a:p>
            <a:pPr rtl="0"/>
            <a:fld id="{98C0CDE5-970C-4CC4-BF43-0DA127E73E82}" type="slidenum">
              <a:rPr lang="en-US" smtClean="0"/>
              <a:pPr rtl="0"/>
              <a:t>9</a:t>
            </a:fld>
            <a:endParaRPr lang="en-US" dirty="0"/>
          </a:p>
        </p:txBody>
      </p:sp>
      <p:pic>
        <p:nvPicPr>
          <p:cNvPr id="37" name="Symbol zastępczy obrazu 36">
            <a:extLst>
              <a:ext uri="{FF2B5EF4-FFF2-40B4-BE49-F238E27FC236}">
                <a16:creationId xmlns:a16="http://schemas.microsoft.com/office/drawing/2014/main" id="{70FEF43F-03A8-4214-8125-9D40114655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1894" r="218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59986161"/>
      </p:ext>
    </p:extLst>
  </p:cSld>
  <p:clrMapOvr>
    <a:masterClrMapping/>
  </p:clrMapOvr>
</p:sld>
</file>

<file path=ppt/theme/theme1.xml><?xml version="1.0" encoding="utf-8"?>
<a:theme xmlns:a="http://schemas.openxmlformats.org/drawingml/2006/main" name="Niestandardowy">
  <a:themeElements>
    <a:clrScheme name="Custom 415">
      <a:dk1>
        <a:srgbClr val="3B3B3B"/>
      </a:dk1>
      <a:lt1>
        <a:sysClr val="window" lastClr="FFFFFF"/>
      </a:lt1>
      <a:dk2>
        <a:srgbClr val="262626"/>
      </a:dk2>
      <a:lt2>
        <a:srgbClr val="C07400"/>
      </a:lt2>
      <a:accent1>
        <a:srgbClr val="005CC9"/>
      </a:accent1>
      <a:accent2>
        <a:srgbClr val="008EDC"/>
      </a:accent2>
      <a:accent3>
        <a:srgbClr val="3DA800"/>
      </a:accent3>
      <a:accent4>
        <a:srgbClr val="7030A0"/>
      </a:accent4>
      <a:accent5>
        <a:srgbClr val="B92AD6"/>
      </a:accent5>
      <a:accent6>
        <a:srgbClr val="1F7100"/>
      </a:accent6>
      <a:hlink>
        <a:srgbClr val="D30F00"/>
      </a:hlink>
      <a:folHlink>
        <a:srgbClr val="D30F00"/>
      </a:folHlink>
    </a:clrScheme>
    <a:fontScheme name="Custom 2">
      <a:majorFont>
        <a:latin typeface="Narkisim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tx1"/>
            </a:gs>
            <a:gs pos="100000">
              <a:schemeClr val="tx2"/>
            </a:gs>
          </a:gsLst>
          <a:lin ang="360000" scaled="0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6931380_Win32" id="{B320BB5E-4677-4E30-99FF-52D56938CE67}" vid="{2BE81A35-6669-4709-B894-B35DA347A990}"/>
    </a:ext>
  </a:extLst>
</a:theme>
</file>

<file path=ppt/theme/theme2.xml><?xml version="1.0" encoding="utf-8"?>
<a:theme xmlns:a="http://schemas.openxmlformats.org/drawingml/2006/main" name="Motyw bi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bi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EA27D8E-DE3D-481C-905D-44ADCF801F7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6450B55-B496-4B49-9DD2-B71AB023CAA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C9F46F3-DDE7-46C7-84BC-59C1156F2B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Prezentacja na potrzeby szkoły podstawowej</Template>
  <TotalTime>1446</TotalTime>
  <Words>30</Words>
  <Application>Microsoft Office PowerPoint</Application>
  <PresentationFormat>Panoramiczny</PresentationFormat>
  <Paragraphs>14</Paragraphs>
  <Slides>21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21</vt:i4>
      </vt:variant>
    </vt:vector>
  </HeadingPairs>
  <TitlesOfParts>
    <vt:vector size="29" baseType="lpstr">
      <vt:lpstr>Algerian</vt:lpstr>
      <vt:lpstr>Arial</vt:lpstr>
      <vt:lpstr>Arial Black</vt:lpstr>
      <vt:lpstr>Calibri</vt:lpstr>
      <vt:lpstr>Franklin Gothic Book</vt:lpstr>
      <vt:lpstr>Narkisim</vt:lpstr>
      <vt:lpstr>Tenorite</vt:lpstr>
      <vt:lpstr>Niestandardowy</vt:lpstr>
      <vt:lpstr>SZYFROWANIE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Szyfr DES</vt:lpstr>
      <vt:lpstr>Algorytm</vt:lpstr>
      <vt:lpstr>Kod w pythonie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Ewa Bagrowska</dc:creator>
  <cp:lastModifiedBy>Ewa Bagrowska</cp:lastModifiedBy>
  <cp:revision>12</cp:revision>
  <dcterms:created xsi:type="dcterms:W3CDTF">2025-06-01T12:30:22Z</dcterms:created>
  <dcterms:modified xsi:type="dcterms:W3CDTF">2025-06-05T10:42:33Z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